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1" r:id="rId5"/>
    <p:sldMasterId id="2147483722" r:id="rId6"/>
    <p:sldMasterId id="214748372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Lst>
  <p:sldSz cy="5143500" cx="9144000"/>
  <p:notesSz cx="6858000" cy="9144000"/>
  <p:embeddedFontLst>
    <p:embeddedFont>
      <p:font typeface="Proxima Nova"/>
      <p:regular r:id="rId58"/>
      <p:bold r:id="rId59"/>
      <p:italic r:id="rId60"/>
      <p:boldItalic r:id="rId61"/>
    </p:embeddedFont>
    <p:embeddedFont>
      <p:font typeface="Roboto"/>
      <p:regular r:id="rId62"/>
      <p:bold r:id="rId63"/>
      <p:italic r:id="rId64"/>
      <p:boldItalic r:id="rId65"/>
    </p:embeddedFont>
    <p:embeddedFont>
      <p:font typeface="Tahoma"/>
      <p:regular r:id="rId66"/>
      <p:bold r:id="rId67"/>
    </p:embeddedFont>
    <p:embeddedFont>
      <p:font typeface="Proxima Nova Extrabold"/>
      <p:bold r:id="rId68"/>
    </p:embeddedFont>
    <p:embeddedFont>
      <p:font typeface="Helvetica Neue"/>
      <p:regular r:id="rId69"/>
      <p:bold r:id="rId70"/>
      <p:italic r:id="rId71"/>
      <p:boldItalic r:id="rId72"/>
    </p:embeddedFont>
    <p:embeddedFont>
      <p:font typeface="Nunito Sans"/>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DF6FEBC-A771-43BD-82CF-9662F94F4328}">
  <a:tblStyle styleId="{6DF6FEBC-A771-43BD-82CF-9662F94F4328}"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FBB5D4A0-BAAC-4477-8199-AA87195E67D9}"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F49D09B2-C72C-41F4-8EA3-5376972E2919}"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A033487-7007-426A-ADEC-7E683DE1CC80}" styleName="Table_3">
    <a:wholeTbl>
      <a:tcTxStyle b="off" i="off">
        <a:font>
          <a:latin typeface="Arial"/>
          <a:ea typeface="Arial"/>
          <a:cs typeface="Arial"/>
        </a:font>
        <a:srgbClr val="212121"/>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7E8EE"/>
          </a:solidFill>
        </a:fill>
      </a:tcStyle>
    </a:wholeTbl>
    <a:band1H>
      <a:tcTxStyle b="off" i="off"/>
      <a:tcStyle>
        <a:fill>
          <a:solidFill>
            <a:srgbClr val="CBCDDC"/>
          </a:solidFill>
        </a:fill>
      </a:tcStyle>
    </a:band1H>
    <a:band2H>
      <a:tcTxStyle b="off" i="off"/>
    </a:band2H>
    <a:band1V>
      <a:tcTxStyle b="off" i="off"/>
      <a:tcStyle>
        <a:fill>
          <a:solidFill>
            <a:srgbClr val="CBCDDC"/>
          </a:solidFill>
        </a:fill>
      </a:tcStyle>
    </a:band1V>
    <a:band2V>
      <a:tcTxStyle b="off" i="off"/>
    </a:band2V>
    <a:lastCol>
      <a:tcTxStyle b="on" i="off">
        <a:font>
          <a:latin typeface="Arial"/>
          <a:ea typeface="Arial"/>
          <a:cs typeface="Arial"/>
        </a:font>
        <a:srgbClr val="FFFFFF"/>
      </a:tcTxStyle>
      <a:tcStyle>
        <a:fill>
          <a:solidFill>
            <a:srgbClr val="0033A0"/>
          </a:solidFill>
        </a:fill>
      </a:tcStyle>
    </a:lastCol>
    <a:firstCol>
      <a:tcTxStyle b="on" i="off">
        <a:font>
          <a:latin typeface="Arial"/>
          <a:ea typeface="Arial"/>
          <a:cs typeface="Arial"/>
        </a:font>
        <a:srgbClr val="FFFFFF"/>
      </a:tcTxStyle>
      <a:tcStyle>
        <a:fill>
          <a:solidFill>
            <a:srgbClr val="0033A0"/>
          </a:solidFill>
        </a:fill>
      </a:tcStyle>
    </a:firstCol>
    <a:lastRow>
      <a:tcTxStyle b="on" i="off">
        <a:font>
          <a:latin typeface="Arial"/>
          <a:ea typeface="Arial"/>
          <a:cs typeface="Arial"/>
        </a:font>
        <a:srgbClr val="FFFFFF"/>
      </a:tcTxStyle>
      <a:tcStyle>
        <a:tcBdr>
          <a:top>
            <a:ln cap="flat" cmpd="sng" w="38100">
              <a:solidFill>
                <a:srgbClr val="FFFFFF"/>
              </a:solidFill>
              <a:prstDash val="solid"/>
              <a:round/>
              <a:headEnd len="sm" w="sm" type="none"/>
              <a:tailEnd len="sm" w="sm" type="none"/>
            </a:ln>
          </a:top>
        </a:tcBdr>
        <a:fill>
          <a:solidFill>
            <a:srgbClr val="0033A0"/>
          </a:solidFill>
        </a:fill>
      </a:tcStyle>
    </a:lastRow>
    <a:seCell>
      <a:tcTxStyle b="off" i="off"/>
    </a:seCell>
    <a:swCell>
      <a:tcTxStyle b="off" i="off"/>
    </a:swCell>
    <a:firstRow>
      <a:tcTxStyle b="on" i="off">
        <a:font>
          <a:latin typeface="Arial"/>
          <a:ea typeface="Arial"/>
          <a:cs typeface="Arial"/>
        </a:font>
        <a:srgbClr val="FFFFFF"/>
      </a:tcTxStyle>
      <a:tcStyle>
        <a:tcBdr>
          <a:bottom>
            <a:ln cap="flat" cmpd="sng" w="38100">
              <a:solidFill>
                <a:srgbClr val="FFFFFF"/>
              </a:solidFill>
              <a:prstDash val="solid"/>
              <a:round/>
              <a:headEnd len="sm" w="sm" type="none"/>
              <a:tailEnd len="sm" w="sm" type="none"/>
            </a:ln>
          </a:bottom>
        </a:tcBdr>
        <a:fill>
          <a:solidFill>
            <a:srgbClr val="0033A0"/>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NunitoSans-regular.fntdata"/><Relationship Id="rId72" Type="http://schemas.openxmlformats.org/officeDocument/2006/relationships/font" Target="fonts/HelveticaNeue-boldItalic.fntdata"/><Relationship Id="rId31" Type="http://schemas.openxmlformats.org/officeDocument/2006/relationships/slide" Target="slides/slide23.xml"/><Relationship Id="rId75" Type="http://schemas.openxmlformats.org/officeDocument/2006/relationships/font" Target="fonts/NunitoSans-italic.fntdata"/><Relationship Id="rId30" Type="http://schemas.openxmlformats.org/officeDocument/2006/relationships/slide" Target="slides/slide22.xml"/><Relationship Id="rId74" Type="http://schemas.openxmlformats.org/officeDocument/2006/relationships/font" Target="fonts/NunitoSans-bold.fntdata"/><Relationship Id="rId33" Type="http://schemas.openxmlformats.org/officeDocument/2006/relationships/slide" Target="slides/slide25.xml"/><Relationship Id="rId32" Type="http://schemas.openxmlformats.org/officeDocument/2006/relationships/slide" Target="slides/slide24.xml"/><Relationship Id="rId76" Type="http://schemas.openxmlformats.org/officeDocument/2006/relationships/font" Target="fonts/NunitoSans-boldItalic.fntdata"/><Relationship Id="rId35" Type="http://schemas.openxmlformats.org/officeDocument/2006/relationships/slide" Target="slides/slide27.xml"/><Relationship Id="rId34" Type="http://schemas.openxmlformats.org/officeDocument/2006/relationships/slide" Target="slides/slide26.xml"/><Relationship Id="rId71" Type="http://schemas.openxmlformats.org/officeDocument/2006/relationships/font" Target="fonts/HelveticaNeue-italic.fntdata"/><Relationship Id="rId70" Type="http://schemas.openxmlformats.org/officeDocument/2006/relationships/font" Target="fonts/HelveticaNeue-bold.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Roboto-regular.fntdata"/><Relationship Id="rId61" Type="http://schemas.openxmlformats.org/officeDocument/2006/relationships/font" Target="fonts/ProximaNova-boldItalic.fntdata"/><Relationship Id="rId20" Type="http://schemas.openxmlformats.org/officeDocument/2006/relationships/slide" Target="slides/slide12.xml"/><Relationship Id="rId64" Type="http://schemas.openxmlformats.org/officeDocument/2006/relationships/font" Target="fonts/Roboto-italic.fntdata"/><Relationship Id="rId63" Type="http://schemas.openxmlformats.org/officeDocument/2006/relationships/font" Target="fonts/Roboto-bold.fntdata"/><Relationship Id="rId22" Type="http://schemas.openxmlformats.org/officeDocument/2006/relationships/slide" Target="slides/slide14.xml"/><Relationship Id="rId66" Type="http://schemas.openxmlformats.org/officeDocument/2006/relationships/font" Target="fonts/Tahoma-regular.fntdata"/><Relationship Id="rId21" Type="http://schemas.openxmlformats.org/officeDocument/2006/relationships/slide" Target="slides/slide13.xml"/><Relationship Id="rId65" Type="http://schemas.openxmlformats.org/officeDocument/2006/relationships/font" Target="fonts/Roboto-boldItalic.fntdata"/><Relationship Id="rId24" Type="http://schemas.openxmlformats.org/officeDocument/2006/relationships/slide" Target="slides/slide16.xml"/><Relationship Id="rId68" Type="http://schemas.openxmlformats.org/officeDocument/2006/relationships/font" Target="fonts/ProximaNovaExtrabold-bold.fntdata"/><Relationship Id="rId23" Type="http://schemas.openxmlformats.org/officeDocument/2006/relationships/slide" Target="slides/slide15.xml"/><Relationship Id="rId67" Type="http://schemas.openxmlformats.org/officeDocument/2006/relationships/font" Target="fonts/Tahoma-bold.fntdata"/><Relationship Id="rId60" Type="http://schemas.openxmlformats.org/officeDocument/2006/relationships/font" Target="fonts/ProximaNova-italic.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HelveticaNeue-regular.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font" Target="fonts/ProximaNova-bold.fntdata"/><Relationship Id="rId14" Type="http://schemas.openxmlformats.org/officeDocument/2006/relationships/slide" Target="slides/slide6.xml"/><Relationship Id="rId58" Type="http://schemas.openxmlformats.org/officeDocument/2006/relationships/font" Target="fonts/ProximaNova-regular.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75" name="Google Shape;37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a3db570f05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a3db570f05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a3db570f05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a3db570f05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A scope in the OAuth world means a </a:t>
            </a:r>
            <a:r>
              <a:rPr b="1" lang="en" sz="1200">
                <a:solidFill>
                  <a:schemeClr val="dk1"/>
                </a:solidFill>
                <a:latin typeface="Proxima Nova"/>
                <a:ea typeface="Proxima Nova"/>
                <a:cs typeface="Proxima Nova"/>
                <a:sym typeface="Proxima Nova"/>
              </a:rPr>
              <a:t>permission to do something. </a:t>
            </a:r>
            <a:r>
              <a:rPr lang="en" sz="1200">
                <a:solidFill>
                  <a:schemeClr val="dk1"/>
                </a:solidFill>
                <a:latin typeface="Proxima Nova"/>
                <a:ea typeface="Proxima Nova"/>
                <a:cs typeface="Proxima Nova"/>
                <a:sym typeface="Proxima Nova"/>
              </a:rPr>
              <a:t>What those permissions are and how coarse or fine-grained they are is up to the programmer.</a:t>
            </a:r>
            <a:endParaRPr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When a client application asks for authorization, it will be these permissions that they will be requesting. </a:t>
            </a:r>
            <a:endParaRPr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Using them, we can grant </a:t>
            </a:r>
            <a:r>
              <a:rPr b="1" lang="en" sz="1200">
                <a:solidFill>
                  <a:schemeClr val="dk1"/>
                </a:solidFill>
                <a:latin typeface="Proxima Nova"/>
                <a:ea typeface="Proxima Nova"/>
                <a:cs typeface="Proxima Nova"/>
                <a:sym typeface="Proxima Nova"/>
              </a:rPr>
              <a:t>scoped access.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p1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a3db570f05_1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 name="Google Shape;527;ga3db570f05_1_1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a3db570f05_1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ga3db570f05_1_3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7" name="Google Shape;55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220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a3db570f05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ga3db570f05_1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3" name="Google Shape;57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220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a3db570f05_1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a3db570f05_1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sz="1200">
              <a:solidFill>
                <a:schemeClr val="dk1"/>
              </a:solidFill>
              <a:latin typeface="Proxima Nova"/>
              <a:ea typeface="Proxima Nova"/>
              <a:cs typeface="Proxima Nova"/>
              <a:sym typeface="Proxima Nov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0" name="Google Shape;38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1" name="Google Shape;62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220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a3db570f05_1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a3db570f05_1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sz="1200">
              <a:solidFill>
                <a:schemeClr val="dk1"/>
              </a:solidFill>
              <a:latin typeface="Proxima Nova"/>
              <a:ea typeface="Proxima Nova"/>
              <a:cs typeface="Proxima Nova"/>
              <a:sym typeface="Proxima Nova"/>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a3db570f05_1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2" name="Google Shape;662;ga3db570f05_1_3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220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a3db570f05_1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a3db570f05_1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sz="1200">
              <a:solidFill>
                <a:schemeClr val="dk1"/>
              </a:solidFill>
              <a:latin typeface="Proxima Nova"/>
              <a:ea typeface="Proxima Nova"/>
              <a:cs typeface="Proxima Nova"/>
              <a:sym typeface="Proxima Nova"/>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a3db570f05_1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9" name="Google Shape;709;ga3db570f05_1_4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220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a3db570f05_1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a3db570f05_1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sz="1200">
              <a:solidFill>
                <a:schemeClr val="dk1"/>
              </a:solidFill>
              <a:latin typeface="Proxima Nova"/>
              <a:ea typeface="Proxima Nova"/>
              <a:cs typeface="Proxima Nova"/>
              <a:sym typeface="Proxima Nova"/>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a3db570f05_1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8" name="Google Shape;748;ga3db570f05_1_5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220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a3db570f05_1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9" name="Google Shape;759;ga3db570f05_1_5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220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a3db570f05_1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9" name="Google Shape;769;ga3db570f05_1_5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220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a3db570f05_1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ga3db570f05_1_5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220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200"/>
          </a:p>
        </p:txBody>
      </p:sp>
      <p:sp>
        <p:nvSpPr>
          <p:cNvPr id="388" name="Google Shape;388;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a3db570f05_1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9" name="Google Shape;819;ga3db570f05_1_6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220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a3db570f05_1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a3db570f05_1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sz="1200">
              <a:solidFill>
                <a:schemeClr val="dk1"/>
              </a:solidFill>
              <a:latin typeface="Proxima Nova"/>
              <a:ea typeface="Proxima Nova"/>
              <a:cs typeface="Proxima Nova"/>
              <a:sym typeface="Proxima Nova"/>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8" name="Google Shape;86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220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p3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200"/>
          </a:p>
        </p:txBody>
      </p:sp>
      <p:sp>
        <p:nvSpPr>
          <p:cNvPr id="875" name="Google Shape;875;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0" name="Google Shape;880;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220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a3db570f05_1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a3db570f05_1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p3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200"/>
          </a:p>
        </p:txBody>
      </p:sp>
      <p:sp>
        <p:nvSpPr>
          <p:cNvPr id="909" name="Google Shape;909;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4" name="Google Shape;914;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220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a3db570f05_1_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a3db570f05_1_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JWTs are constructed from three different elements: the header, the payload, and the signature/encryption data. </a:t>
            </a:r>
            <a:endParaRPr/>
          </a:p>
          <a:p>
            <a:pPr indent="0" lvl="0" marL="0" rtl="0" algn="l">
              <a:spcBef>
                <a:spcPts val="0"/>
              </a:spcBef>
              <a:spcAft>
                <a:spcPts val="0"/>
              </a:spcAft>
              <a:buNone/>
            </a:pPr>
            <a:r>
              <a:rPr lang="en"/>
              <a:t>The first two elements are JSON objects of a certain structure. The third is dependent on the algorithm used for signing or encryption, and, in the case of unencrypted JWTs it is omitted.</a:t>
            </a:r>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a3db570f05_1_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a3db570f05_1_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t>Every JWT carries a header with claims about itself. These claims establish the algorithms used, whether the JWT is signed or encrypted, and in general, how to parse the rest of the JWT.</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According to the type of JWT in question, more fields may be mandatory in the header. For instance, encrypted JWTs carry information about the cryptographic algorithms used for key encryption and content encryption. These fields are not present for unencrypted JWTs.</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The only mandatory claim for an unencrypted JWT header is the alg claim:</a:t>
            </a:r>
            <a:endParaRPr sz="1000"/>
          </a:p>
          <a:p>
            <a:pPr indent="0" lvl="0" marL="0" rtl="0" algn="l">
              <a:spcBef>
                <a:spcPts val="0"/>
              </a:spcBef>
              <a:spcAft>
                <a:spcPts val="0"/>
              </a:spcAft>
              <a:buNone/>
            </a:pPr>
            <a:r>
              <a:rPr lang="en" sz="1000"/>
              <a:t>• alg: the main algorithm in use for signing and/or decrypting this JWT.</a:t>
            </a:r>
            <a:endParaRPr sz="1000"/>
          </a:p>
          <a:p>
            <a:pPr indent="0" lvl="0" marL="0" rtl="0" algn="l">
              <a:spcBef>
                <a:spcPts val="0"/>
              </a:spcBef>
              <a:spcAft>
                <a:spcPts val="0"/>
              </a:spcAft>
              <a:buNone/>
            </a:pPr>
            <a:r>
              <a:rPr lang="en" sz="1000"/>
              <a:t>For unencrypted JWTs this claim must be set to the value none.</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Optional header claims include the typ and cty claims:</a:t>
            </a:r>
            <a:endParaRPr sz="1000"/>
          </a:p>
          <a:p>
            <a:pPr indent="0" lvl="0" marL="0" rtl="0" algn="l">
              <a:spcBef>
                <a:spcPts val="0"/>
              </a:spcBef>
              <a:spcAft>
                <a:spcPts val="0"/>
              </a:spcAft>
              <a:buNone/>
            </a:pPr>
            <a:r>
              <a:rPr lang="en" sz="1000"/>
              <a:t>• typ: the media type5 of the JWT itself. This parameter is only meant to be used as a help for uses where JWTs may be mixed with other objects carrying a JOSE header. In practice, this rarely happens. When present, this claim should be set to the value JWT.</a:t>
            </a:r>
            <a:endParaRPr sz="1000"/>
          </a:p>
          <a:p>
            <a:pPr indent="0" lvl="0" marL="0" rtl="0" algn="l">
              <a:spcBef>
                <a:spcPts val="0"/>
              </a:spcBef>
              <a:spcAft>
                <a:spcPts val="0"/>
              </a:spcAft>
              <a:buNone/>
            </a:pPr>
            <a:r>
              <a:rPr lang="en" sz="1000"/>
              <a:t>• cty: the content type. Most JWTs carry specific claims plus arbitrary data as part of their payload. For this case, the content type claim must not be set. For instances where the payload is a JWT itself (a nested JWT), this claim must be present and carry the value JWT.</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This tells the implementation that further processing of the nested JWT is required. Nested</a:t>
            </a:r>
            <a:endParaRPr sz="1000"/>
          </a:p>
          <a:p>
            <a:pPr indent="0" lvl="0" marL="0" rtl="0" algn="l">
              <a:spcBef>
                <a:spcPts val="0"/>
              </a:spcBef>
              <a:spcAft>
                <a:spcPts val="0"/>
              </a:spcAft>
              <a:buNone/>
            </a:pPr>
            <a:r>
              <a:rPr lang="en" sz="1000"/>
              <a:t>JWTs are rare, so the cty claim is rarely present in headers.</a:t>
            </a:r>
            <a:endParaRPr sz="10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p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a3db570f05_1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a3db570f05_1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The payload is the element where all the interesting user data is usually added. In addition, certain claims defined in the spec may also be present. No claims are mandatory, although specific claims have a definite meaning. The JWT spec specifies that claims that are not understood by an implementation should be ignored. The claims with specific meanings attached to them are known as registered claims.</a:t>
            </a:r>
            <a:endParaRPr sz="1000"/>
          </a:p>
          <a:p>
            <a:pPr indent="0" lvl="0" marL="0" rtl="0" algn="l">
              <a:spcBef>
                <a:spcPts val="0"/>
              </a:spcBef>
              <a:spcAft>
                <a:spcPts val="0"/>
              </a:spcAft>
              <a:buNone/>
            </a:pPr>
            <a:r>
              <a:t/>
            </a:r>
            <a:endParaRPr b="1" sz="1000"/>
          </a:p>
          <a:p>
            <a:pPr indent="0" lvl="0" marL="0" rtl="0" algn="l">
              <a:spcBef>
                <a:spcPts val="0"/>
              </a:spcBef>
              <a:spcAft>
                <a:spcPts val="0"/>
              </a:spcAft>
              <a:buClr>
                <a:schemeClr val="dk1"/>
              </a:buClr>
              <a:buSzPts val="1100"/>
              <a:buFont typeface="Arial"/>
              <a:buNone/>
            </a:pPr>
            <a:r>
              <a:t/>
            </a:r>
            <a:endParaRPr b="1" sz="1000"/>
          </a:p>
          <a:p>
            <a:pPr indent="0" lvl="0" marL="0" rtl="0" algn="l">
              <a:spcBef>
                <a:spcPts val="0"/>
              </a:spcBef>
              <a:spcAft>
                <a:spcPts val="0"/>
              </a:spcAft>
              <a:buNone/>
            </a:pPr>
            <a:r>
              <a:t/>
            </a:r>
            <a:endParaRPr sz="10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a3db570f05_1_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a3db570f05_1_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In this example, the last part is s Signature, but there are other 2 ways.</a:t>
            </a:r>
            <a:endParaRPr sz="10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p3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p>
        </p:txBody>
      </p:sp>
      <p:sp>
        <p:nvSpPr>
          <p:cNvPr id="991" name="Google Shape;991;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a44e0917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6" name="Google Shape;996;ga44e0917f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220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a3db570f05_1_9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a3db570f05_1_9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sz="1200">
              <a:solidFill>
                <a:schemeClr val="dk1"/>
              </a:solidFill>
              <a:latin typeface="Proxima Nova"/>
              <a:ea typeface="Proxima Nova"/>
              <a:cs typeface="Proxima Nova"/>
              <a:sym typeface="Proxima Nova"/>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a473593f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a473593f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sz="1200">
              <a:solidFill>
                <a:schemeClr val="dk1"/>
              </a:solidFill>
              <a:latin typeface="Proxima Nova"/>
              <a:ea typeface="Proxima Nova"/>
              <a:cs typeface="Proxima Nova"/>
              <a:sym typeface="Proxima Nova"/>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p3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82" name="Google Shape;1082;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a48cc500e5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7" name="Google Shape;1087;ga48cc500e5_0_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9e908bfeb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9e908bfeb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p4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10" name="Google Shape;1110;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a3db570f0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ga3db570f05_0_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p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a3db570f0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a3db570f0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Credentials sharing: 	- application can use your credentials to access other api or unlimited access or change your credentials if compromised</a:t>
            </a:r>
            <a:endParaRPr/>
          </a:p>
          <a:p>
            <a:pPr indent="0" lvl="0" marL="0" rtl="0" algn="l">
              <a:spcBef>
                <a:spcPts val="0"/>
              </a:spcBef>
              <a:spcAft>
                <a:spcPts val="0"/>
              </a:spcAft>
              <a:buNone/>
            </a:pPr>
            <a:r>
              <a:rPr lang="en"/>
              <a:t>			- store in plain text in order to reuse them (if SPA without backend, then no secure way to store it)</a:t>
            </a:r>
            <a:endParaRPr/>
          </a:p>
          <a:p>
            <a:pPr indent="0" lvl="0" marL="0" rtl="0" algn="l">
              <a:spcBef>
                <a:spcPts val="0"/>
              </a:spcBef>
              <a:spcAft>
                <a:spcPts val="0"/>
              </a:spcAft>
              <a:buNone/>
            </a:pPr>
            <a:r>
              <a:rPr lang="en"/>
              <a:t>			- no MFA, no SSO</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Cookies:	 	- cross-site request forgery, any application in browser will have access to your cookie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Api key:	 	- app that cannot store secret will expose the key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 if stolen, can be used until discover or expiration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200"/>
          </a:p>
        </p:txBody>
      </p:sp>
      <p:sp>
        <p:nvSpPr>
          <p:cNvPr id="441" name="Google Shape;441;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Proxima Nova"/>
              <a:buChar char="●"/>
            </a:pPr>
            <a:r>
              <a:rPr b="1" lang="en" sz="1400">
                <a:solidFill>
                  <a:schemeClr val="dk1"/>
                </a:solidFill>
                <a:latin typeface="Proxima Nova"/>
                <a:ea typeface="Proxima Nova"/>
                <a:cs typeface="Proxima Nova"/>
                <a:sym typeface="Proxima Nova"/>
              </a:rPr>
              <a:t>Open standard protocol for authorization</a:t>
            </a:r>
            <a:r>
              <a:rPr lang="en" sz="1400">
                <a:solidFill>
                  <a:schemeClr val="dk1"/>
                </a:solidFill>
                <a:latin typeface="Proxima Nova"/>
                <a:ea typeface="Proxima Nova"/>
                <a:cs typeface="Proxima Nova"/>
                <a:sym typeface="Proxima Nova"/>
              </a:rPr>
              <a:t>. </a:t>
            </a:r>
            <a:endParaRPr sz="14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1400">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sz="1400">
                <a:solidFill>
                  <a:schemeClr val="dk1"/>
                </a:solidFill>
                <a:latin typeface="Proxima Nova"/>
                <a:ea typeface="Proxima Nova"/>
                <a:cs typeface="Proxima Nova"/>
                <a:sym typeface="Proxima Nova"/>
              </a:rPr>
              <a:t>Decouples authentication from authorization by using access tokens.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2">
  <p:cSld name="CUSTOM_1">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 name="Google Shape;11;p2"/>
          <p:cNvSpPr txBox="1"/>
          <p:nvPr>
            <p:ph idx="12" type="sldNum"/>
          </p:nvPr>
        </p:nvSpPr>
        <p:spPr>
          <a:xfrm>
            <a:off x="8173371" y="279576"/>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2" name="Google Shape;12;p2"/>
          <p:cNvPicPr preferRelativeResize="0"/>
          <p:nvPr/>
        </p:nvPicPr>
        <p:blipFill rotWithShape="1">
          <a:blip r:embed="rId3">
            <a:alphaModFix amt="50000"/>
          </a:blip>
          <a:srcRect b="607" l="28008" r="25378" t="36101"/>
          <a:stretch/>
        </p:blipFill>
        <p:spPr>
          <a:xfrm>
            <a:off x="309650" y="974725"/>
            <a:ext cx="4262352" cy="3255274"/>
          </a:xfrm>
          <a:prstGeom prst="rect">
            <a:avLst/>
          </a:prstGeom>
          <a:noFill/>
          <a:ln>
            <a:noFill/>
          </a:ln>
        </p:spPr>
      </p:pic>
      <p:pic>
        <p:nvPicPr>
          <p:cNvPr id="13" name="Google Shape;13;p2"/>
          <p:cNvPicPr preferRelativeResize="0"/>
          <p:nvPr/>
        </p:nvPicPr>
        <p:blipFill rotWithShape="1">
          <a:blip r:embed="rId4">
            <a:alphaModFix/>
          </a:blip>
          <a:srcRect b="0" l="0" r="0" t="0"/>
          <a:stretch/>
        </p:blipFill>
        <p:spPr>
          <a:xfrm>
            <a:off x="449700" y="277825"/>
            <a:ext cx="632150" cy="207100"/>
          </a:xfrm>
          <a:prstGeom prst="rect">
            <a:avLst/>
          </a:prstGeom>
          <a:noFill/>
          <a:ln>
            <a:noFill/>
          </a:ln>
        </p:spPr>
      </p:pic>
      <p:pic>
        <p:nvPicPr>
          <p:cNvPr id="14" name="Google Shape;14;p2"/>
          <p:cNvPicPr preferRelativeResize="0"/>
          <p:nvPr/>
        </p:nvPicPr>
        <p:blipFill rotWithShape="1">
          <a:blip r:embed="rId5">
            <a:alphaModFix/>
          </a:blip>
          <a:srcRect b="17759" l="0" r="96619" t="18949"/>
          <a:stretch/>
        </p:blipFill>
        <p:spPr>
          <a:xfrm>
            <a:off x="0" y="974725"/>
            <a:ext cx="309149" cy="3255274"/>
          </a:xfrm>
          <a:prstGeom prst="rect">
            <a:avLst/>
          </a:prstGeom>
          <a:noFill/>
          <a:ln>
            <a:noFill/>
          </a:ln>
        </p:spPr>
      </p:pic>
      <p:pic>
        <p:nvPicPr>
          <p:cNvPr id="15" name="Google Shape;15;p2"/>
          <p:cNvPicPr preferRelativeResize="0"/>
          <p:nvPr/>
        </p:nvPicPr>
        <p:blipFill rotWithShape="1">
          <a:blip r:embed="rId5">
            <a:alphaModFix/>
          </a:blip>
          <a:srcRect b="17759" l="49995" r="0" t="18949"/>
          <a:stretch/>
        </p:blipFill>
        <p:spPr>
          <a:xfrm>
            <a:off x="4572101" y="982375"/>
            <a:ext cx="4572374" cy="3255250"/>
          </a:xfrm>
          <a:prstGeom prst="rect">
            <a:avLst/>
          </a:prstGeom>
          <a:noFill/>
          <a:ln>
            <a:noFill/>
          </a:ln>
        </p:spPr>
      </p:pic>
      <p:cxnSp>
        <p:nvCxnSpPr>
          <p:cNvPr id="16" name="Google Shape;16;p2"/>
          <p:cNvCxnSpPr/>
          <p:nvPr/>
        </p:nvCxnSpPr>
        <p:spPr>
          <a:xfrm>
            <a:off x="321175" y="4283887"/>
            <a:ext cx="4250700" cy="0"/>
          </a:xfrm>
          <a:prstGeom prst="straightConnector1">
            <a:avLst/>
          </a:prstGeom>
          <a:noFill/>
          <a:ln cap="flat" cmpd="sng" w="76200">
            <a:solidFill>
              <a:schemeClr val="accent5"/>
            </a:solidFill>
            <a:prstDash val="solid"/>
            <a:round/>
            <a:headEnd len="sm" w="sm" type="none"/>
            <a:tailEnd len="sm" w="sm" type="none"/>
          </a:ln>
        </p:spPr>
      </p:cxnSp>
      <p:sp>
        <p:nvSpPr>
          <p:cNvPr id="17" name="Google Shape;17;p2"/>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Proxima Nova"/>
                <a:ea typeface="Proxima Nova"/>
                <a:cs typeface="Proxima Nova"/>
                <a:sym typeface="Proxima Nova"/>
              </a:rPr>
              <a:t>Cognizant Softvision / 2020</a:t>
            </a:r>
            <a:endParaRPr b="0" i="0" sz="600" u="none" cap="none" strike="noStrike">
              <a:solidFill>
                <a:srgbClr val="FFFFFF"/>
              </a:solidFill>
              <a:latin typeface="Proxima Nova"/>
              <a:ea typeface="Proxima Nova"/>
              <a:cs typeface="Proxima Nova"/>
              <a:sym typeface="Proxima Nova"/>
            </a:endParaRPr>
          </a:p>
        </p:txBody>
      </p:sp>
      <p:sp>
        <p:nvSpPr>
          <p:cNvPr id="18" name="Google Shape;18;p2"/>
          <p:cNvSpPr/>
          <p:nvPr/>
        </p:nvSpPr>
        <p:spPr>
          <a:xfrm>
            <a:off x="0" y="279571"/>
            <a:ext cx="268605" cy="0"/>
          </a:xfrm>
          <a:custGeom>
            <a:rect b="b" l="l" r="r" t="t"/>
            <a:pathLst>
              <a:path extrusionOk="0" h="120000" w="457200">
                <a:moveTo>
                  <a:pt x="0" y="0"/>
                </a:moveTo>
                <a:lnTo>
                  <a:pt x="457200" y="0"/>
                </a:lnTo>
              </a:path>
            </a:pathLst>
          </a:custGeom>
          <a:noFill/>
          <a:ln cap="flat" cmpd="sng" w="12700">
            <a:solidFill>
              <a:srgbClr val="05B14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alibri"/>
              <a:ea typeface="Calibri"/>
              <a:cs typeface="Calibri"/>
              <a:sym typeface="Calibri"/>
            </a:endParaRPr>
          </a:p>
        </p:txBody>
      </p:sp>
      <p:sp>
        <p:nvSpPr>
          <p:cNvPr id="19" name="Google Shape;19;p2"/>
          <p:cNvSpPr/>
          <p:nvPr/>
        </p:nvSpPr>
        <p:spPr>
          <a:xfrm>
            <a:off x="0" y="4864419"/>
            <a:ext cx="268605" cy="0"/>
          </a:xfrm>
          <a:custGeom>
            <a:rect b="b" l="l" r="r" t="t"/>
            <a:pathLst>
              <a:path extrusionOk="0" h="120000" w="457200">
                <a:moveTo>
                  <a:pt x="0" y="0"/>
                </a:moveTo>
                <a:lnTo>
                  <a:pt x="457200" y="0"/>
                </a:lnTo>
              </a:path>
            </a:pathLst>
          </a:custGeom>
          <a:noFill/>
          <a:ln cap="flat" cmpd="sng" w="12700">
            <a:solidFill>
              <a:srgbClr val="05B14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54" name="Google Shape;54;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7" name="Google Shape;57;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58" name="Google Shape;58;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
        <p:nvSpPr>
          <p:cNvPr id="60" name="Google Shape;60;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3 1">
  <p:cSld name="CUSTOM_1_1_3">
    <p:spTree>
      <p:nvGrpSpPr>
        <p:cNvPr id="61" name="Shape 61"/>
        <p:cNvGrpSpPr/>
        <p:nvPr/>
      </p:nvGrpSpPr>
      <p:grpSpPr>
        <a:xfrm>
          <a:off x="0" y="0"/>
          <a:ext cx="0" cy="0"/>
          <a:chOff x="0" y="0"/>
          <a:chExt cx="0" cy="0"/>
        </a:xfrm>
      </p:grpSpPr>
      <p:pic>
        <p:nvPicPr>
          <p:cNvPr id="62" name="Google Shape;62;p1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3" name="Google Shape;63;p14"/>
          <p:cNvSpPr txBox="1"/>
          <p:nvPr>
            <p:ph idx="12" type="sldNum"/>
          </p:nvPr>
        </p:nvSpPr>
        <p:spPr>
          <a:xfrm>
            <a:off x="8173371" y="279576"/>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4" name="Google Shape;64;p14"/>
          <p:cNvPicPr preferRelativeResize="0"/>
          <p:nvPr/>
        </p:nvPicPr>
        <p:blipFill rotWithShape="1">
          <a:blip r:embed="rId3">
            <a:alphaModFix amt="50000"/>
          </a:blip>
          <a:srcRect b="607" l="28008" r="25378" t="36101"/>
          <a:stretch/>
        </p:blipFill>
        <p:spPr>
          <a:xfrm>
            <a:off x="309650" y="974725"/>
            <a:ext cx="4262352" cy="3255274"/>
          </a:xfrm>
          <a:prstGeom prst="rect">
            <a:avLst/>
          </a:prstGeom>
          <a:noFill/>
          <a:ln>
            <a:noFill/>
          </a:ln>
        </p:spPr>
      </p:pic>
      <p:pic>
        <p:nvPicPr>
          <p:cNvPr id="65" name="Google Shape;65;p14"/>
          <p:cNvPicPr preferRelativeResize="0"/>
          <p:nvPr/>
        </p:nvPicPr>
        <p:blipFill rotWithShape="1">
          <a:blip r:embed="rId4">
            <a:alphaModFix/>
          </a:blip>
          <a:srcRect b="0" l="0" r="0" t="0"/>
          <a:stretch/>
        </p:blipFill>
        <p:spPr>
          <a:xfrm>
            <a:off x="449700" y="277825"/>
            <a:ext cx="632150" cy="207100"/>
          </a:xfrm>
          <a:prstGeom prst="rect">
            <a:avLst/>
          </a:prstGeom>
          <a:noFill/>
          <a:ln>
            <a:noFill/>
          </a:ln>
        </p:spPr>
      </p:pic>
      <p:pic>
        <p:nvPicPr>
          <p:cNvPr id="66" name="Google Shape;66;p14"/>
          <p:cNvPicPr preferRelativeResize="0"/>
          <p:nvPr/>
        </p:nvPicPr>
        <p:blipFill rotWithShape="1">
          <a:blip r:embed="rId5">
            <a:alphaModFix/>
          </a:blip>
          <a:srcRect b="17759" l="0" r="96619" t="18949"/>
          <a:stretch/>
        </p:blipFill>
        <p:spPr>
          <a:xfrm>
            <a:off x="0" y="974725"/>
            <a:ext cx="309149" cy="3255274"/>
          </a:xfrm>
          <a:prstGeom prst="rect">
            <a:avLst/>
          </a:prstGeom>
          <a:noFill/>
          <a:ln>
            <a:noFill/>
          </a:ln>
        </p:spPr>
      </p:pic>
      <p:pic>
        <p:nvPicPr>
          <p:cNvPr id="67" name="Google Shape;67;p14"/>
          <p:cNvPicPr preferRelativeResize="0"/>
          <p:nvPr/>
        </p:nvPicPr>
        <p:blipFill rotWithShape="1">
          <a:blip r:embed="rId5">
            <a:alphaModFix/>
          </a:blip>
          <a:srcRect b="17759" l="49995" r="0" t="18949"/>
          <a:stretch/>
        </p:blipFill>
        <p:spPr>
          <a:xfrm>
            <a:off x="4572101" y="982375"/>
            <a:ext cx="4572374" cy="3255250"/>
          </a:xfrm>
          <a:prstGeom prst="rect">
            <a:avLst/>
          </a:prstGeom>
          <a:noFill/>
          <a:ln>
            <a:noFill/>
          </a:ln>
        </p:spPr>
      </p:pic>
      <p:cxnSp>
        <p:nvCxnSpPr>
          <p:cNvPr id="68" name="Google Shape;68;p14"/>
          <p:cNvCxnSpPr/>
          <p:nvPr/>
        </p:nvCxnSpPr>
        <p:spPr>
          <a:xfrm>
            <a:off x="321175" y="4283887"/>
            <a:ext cx="4250700" cy="0"/>
          </a:xfrm>
          <a:prstGeom prst="straightConnector1">
            <a:avLst/>
          </a:prstGeom>
          <a:noFill/>
          <a:ln cap="flat" cmpd="sng" w="76200">
            <a:solidFill>
              <a:schemeClr val="accent5"/>
            </a:solidFill>
            <a:prstDash val="solid"/>
            <a:round/>
            <a:headEnd len="sm" w="sm" type="none"/>
            <a:tailEnd len="sm" w="sm" type="none"/>
          </a:ln>
        </p:spPr>
      </p:cxnSp>
      <p:sp>
        <p:nvSpPr>
          <p:cNvPr id="69" name="Google Shape;69;p14"/>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Proxima Nova"/>
                <a:ea typeface="Proxima Nova"/>
                <a:cs typeface="Proxima Nova"/>
                <a:sym typeface="Proxima Nova"/>
              </a:rPr>
              <a:t>Cognizant Softvision / 2019</a:t>
            </a:r>
            <a:endParaRPr b="0" i="0" sz="600" u="none" cap="none" strike="noStrike">
              <a:solidFill>
                <a:srgbClr val="FFFFFF"/>
              </a:solidFill>
              <a:latin typeface="Proxima Nova"/>
              <a:ea typeface="Proxima Nova"/>
              <a:cs typeface="Proxima Nova"/>
              <a:sym typeface="Proxima Nova"/>
            </a:endParaRPr>
          </a:p>
        </p:txBody>
      </p:sp>
      <p:sp>
        <p:nvSpPr>
          <p:cNvPr id="70" name="Google Shape;70;p14"/>
          <p:cNvSpPr/>
          <p:nvPr/>
        </p:nvSpPr>
        <p:spPr>
          <a:xfrm>
            <a:off x="0" y="279571"/>
            <a:ext cx="268605" cy="0"/>
          </a:xfrm>
          <a:custGeom>
            <a:rect b="b" l="l" r="r" t="t"/>
            <a:pathLst>
              <a:path extrusionOk="0" h="120000" w="457200">
                <a:moveTo>
                  <a:pt x="0" y="0"/>
                </a:moveTo>
                <a:lnTo>
                  <a:pt x="457200" y="0"/>
                </a:lnTo>
              </a:path>
            </a:pathLst>
          </a:custGeom>
          <a:noFill/>
          <a:ln cap="flat" cmpd="sng" w="12700">
            <a:solidFill>
              <a:srgbClr val="05B14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alibri"/>
              <a:ea typeface="Calibri"/>
              <a:cs typeface="Calibri"/>
              <a:sym typeface="Calibri"/>
            </a:endParaRPr>
          </a:p>
        </p:txBody>
      </p:sp>
      <p:sp>
        <p:nvSpPr>
          <p:cNvPr id="71" name="Google Shape;71;p14"/>
          <p:cNvSpPr/>
          <p:nvPr/>
        </p:nvSpPr>
        <p:spPr>
          <a:xfrm>
            <a:off x="0" y="4864419"/>
            <a:ext cx="268605" cy="0"/>
          </a:xfrm>
          <a:custGeom>
            <a:rect b="b" l="l" r="r" t="t"/>
            <a:pathLst>
              <a:path extrusionOk="0" h="120000" w="457200">
                <a:moveTo>
                  <a:pt x="0" y="0"/>
                </a:moveTo>
                <a:lnTo>
                  <a:pt x="457200" y="0"/>
                </a:lnTo>
              </a:path>
            </a:pathLst>
          </a:custGeom>
          <a:noFill/>
          <a:ln cap="flat" cmpd="sng" w="12700">
            <a:solidFill>
              <a:srgbClr val="05B14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1 1">
  <p:cSld name="CUSTOM_3">
    <p:spTree>
      <p:nvGrpSpPr>
        <p:cNvPr id="72" name="Shape 72"/>
        <p:cNvGrpSpPr/>
        <p:nvPr/>
      </p:nvGrpSpPr>
      <p:grpSpPr>
        <a:xfrm>
          <a:off x="0" y="0"/>
          <a:ext cx="0" cy="0"/>
          <a:chOff x="0" y="0"/>
          <a:chExt cx="0" cy="0"/>
        </a:xfrm>
      </p:grpSpPr>
      <p:pic>
        <p:nvPicPr>
          <p:cNvPr id="73" name="Google Shape;73;p1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74" name="Google Shape;74;p15"/>
          <p:cNvSpPr txBox="1"/>
          <p:nvPr>
            <p:ph idx="12" type="sldNum"/>
          </p:nvPr>
        </p:nvSpPr>
        <p:spPr>
          <a:xfrm>
            <a:off x="8173371" y="279576"/>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5" name="Google Shape;75;p15"/>
          <p:cNvPicPr preferRelativeResize="0"/>
          <p:nvPr/>
        </p:nvPicPr>
        <p:blipFill rotWithShape="1">
          <a:blip r:embed="rId3">
            <a:alphaModFix amt="50000"/>
          </a:blip>
          <a:srcRect b="607" l="28008" r="25378" t="36101"/>
          <a:stretch/>
        </p:blipFill>
        <p:spPr>
          <a:xfrm>
            <a:off x="309650" y="974725"/>
            <a:ext cx="4262352" cy="3255274"/>
          </a:xfrm>
          <a:prstGeom prst="rect">
            <a:avLst/>
          </a:prstGeom>
          <a:noFill/>
          <a:ln>
            <a:noFill/>
          </a:ln>
        </p:spPr>
      </p:pic>
      <p:pic>
        <p:nvPicPr>
          <p:cNvPr id="76" name="Google Shape;76;p15"/>
          <p:cNvPicPr preferRelativeResize="0"/>
          <p:nvPr/>
        </p:nvPicPr>
        <p:blipFill rotWithShape="1">
          <a:blip r:embed="rId4">
            <a:alphaModFix/>
          </a:blip>
          <a:srcRect b="0" l="0" r="0" t="0"/>
          <a:stretch/>
        </p:blipFill>
        <p:spPr>
          <a:xfrm>
            <a:off x="449700" y="277825"/>
            <a:ext cx="632150" cy="207100"/>
          </a:xfrm>
          <a:prstGeom prst="rect">
            <a:avLst/>
          </a:prstGeom>
          <a:noFill/>
          <a:ln>
            <a:noFill/>
          </a:ln>
        </p:spPr>
      </p:pic>
      <p:pic>
        <p:nvPicPr>
          <p:cNvPr id="77" name="Google Shape;77;p15"/>
          <p:cNvPicPr preferRelativeResize="0"/>
          <p:nvPr/>
        </p:nvPicPr>
        <p:blipFill rotWithShape="1">
          <a:blip r:embed="rId5">
            <a:alphaModFix/>
          </a:blip>
          <a:srcRect b="17759" l="0" r="96619" t="18949"/>
          <a:stretch/>
        </p:blipFill>
        <p:spPr>
          <a:xfrm>
            <a:off x="0" y="974725"/>
            <a:ext cx="309149" cy="3255274"/>
          </a:xfrm>
          <a:prstGeom prst="rect">
            <a:avLst/>
          </a:prstGeom>
          <a:noFill/>
          <a:ln>
            <a:noFill/>
          </a:ln>
        </p:spPr>
      </p:pic>
      <p:pic>
        <p:nvPicPr>
          <p:cNvPr id="78" name="Google Shape;78;p15"/>
          <p:cNvPicPr preferRelativeResize="0"/>
          <p:nvPr/>
        </p:nvPicPr>
        <p:blipFill rotWithShape="1">
          <a:blip r:embed="rId5">
            <a:alphaModFix/>
          </a:blip>
          <a:srcRect b="17759" l="49995" r="0" t="18949"/>
          <a:stretch/>
        </p:blipFill>
        <p:spPr>
          <a:xfrm>
            <a:off x="4572101" y="982375"/>
            <a:ext cx="4572374" cy="3255250"/>
          </a:xfrm>
          <a:prstGeom prst="rect">
            <a:avLst/>
          </a:prstGeom>
          <a:noFill/>
          <a:ln>
            <a:noFill/>
          </a:ln>
        </p:spPr>
      </p:pic>
      <p:cxnSp>
        <p:nvCxnSpPr>
          <p:cNvPr id="79" name="Google Shape;79;p15"/>
          <p:cNvCxnSpPr/>
          <p:nvPr/>
        </p:nvCxnSpPr>
        <p:spPr>
          <a:xfrm>
            <a:off x="321175" y="4283887"/>
            <a:ext cx="4250700" cy="0"/>
          </a:xfrm>
          <a:prstGeom prst="straightConnector1">
            <a:avLst/>
          </a:prstGeom>
          <a:noFill/>
          <a:ln cap="flat" cmpd="sng" w="76200">
            <a:solidFill>
              <a:schemeClr val="accent5"/>
            </a:solidFill>
            <a:prstDash val="solid"/>
            <a:round/>
            <a:headEnd len="sm" w="sm" type="none"/>
            <a:tailEnd len="sm" w="sm" type="none"/>
          </a:ln>
        </p:spPr>
      </p:cxnSp>
      <p:sp>
        <p:nvSpPr>
          <p:cNvPr id="80" name="Google Shape;80;p15"/>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Proxima Nova"/>
                <a:ea typeface="Proxima Nova"/>
                <a:cs typeface="Proxima Nova"/>
                <a:sym typeface="Proxima Nova"/>
              </a:rPr>
              <a:t>Cognizant Softvision / 2019</a:t>
            </a:r>
            <a:endParaRPr b="0" i="0" sz="600" u="none" cap="none" strike="noStrike">
              <a:solidFill>
                <a:srgbClr val="FFFFFF"/>
              </a:solidFill>
              <a:latin typeface="Proxima Nova"/>
              <a:ea typeface="Proxima Nova"/>
              <a:cs typeface="Proxima Nova"/>
              <a:sym typeface="Proxima Nova"/>
            </a:endParaRPr>
          </a:p>
        </p:txBody>
      </p:sp>
      <p:sp>
        <p:nvSpPr>
          <p:cNvPr id="81" name="Google Shape;81;p15"/>
          <p:cNvSpPr/>
          <p:nvPr/>
        </p:nvSpPr>
        <p:spPr>
          <a:xfrm>
            <a:off x="0" y="279571"/>
            <a:ext cx="268605" cy="0"/>
          </a:xfrm>
          <a:custGeom>
            <a:rect b="b" l="l" r="r" t="t"/>
            <a:pathLst>
              <a:path extrusionOk="0" h="120000" w="457200">
                <a:moveTo>
                  <a:pt x="0" y="0"/>
                </a:moveTo>
                <a:lnTo>
                  <a:pt x="457200" y="0"/>
                </a:lnTo>
              </a:path>
            </a:pathLst>
          </a:custGeom>
          <a:noFill/>
          <a:ln cap="flat" cmpd="sng" w="12700">
            <a:solidFill>
              <a:srgbClr val="05B14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alibri"/>
              <a:ea typeface="Calibri"/>
              <a:cs typeface="Calibri"/>
              <a:sym typeface="Calibri"/>
            </a:endParaRPr>
          </a:p>
        </p:txBody>
      </p:sp>
      <p:sp>
        <p:nvSpPr>
          <p:cNvPr id="82" name="Google Shape;82;p15"/>
          <p:cNvSpPr/>
          <p:nvPr/>
        </p:nvSpPr>
        <p:spPr>
          <a:xfrm>
            <a:off x="0" y="4864419"/>
            <a:ext cx="268605" cy="0"/>
          </a:xfrm>
          <a:custGeom>
            <a:rect b="b" l="l" r="r" t="t"/>
            <a:pathLst>
              <a:path extrusionOk="0" h="120000" w="457200">
                <a:moveTo>
                  <a:pt x="0" y="0"/>
                </a:moveTo>
                <a:lnTo>
                  <a:pt x="457200" y="0"/>
                </a:lnTo>
              </a:path>
            </a:pathLst>
          </a:custGeom>
          <a:noFill/>
          <a:ln cap="flat" cmpd="sng" w="12700">
            <a:solidFill>
              <a:srgbClr val="05B14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Blank_3">
    <p:spTree>
      <p:nvGrpSpPr>
        <p:cNvPr id="83" name="Shape 83"/>
        <p:cNvGrpSpPr/>
        <p:nvPr/>
      </p:nvGrpSpPr>
      <p:grpSpPr>
        <a:xfrm>
          <a:off x="0" y="0"/>
          <a:ext cx="0" cy="0"/>
          <a:chOff x="0" y="0"/>
          <a:chExt cx="0" cy="0"/>
        </a:xfrm>
      </p:grpSpPr>
      <p:sp>
        <p:nvSpPr>
          <p:cNvPr id="84" name="Google Shape;84;p16"/>
          <p:cNvSpPr txBox="1"/>
          <p:nvPr>
            <p:ph idx="1" type="body"/>
          </p:nvPr>
        </p:nvSpPr>
        <p:spPr>
          <a:xfrm>
            <a:off x="419100" y="277819"/>
            <a:ext cx="8305800" cy="368700"/>
          </a:xfrm>
          <a:prstGeom prst="rect">
            <a:avLst/>
          </a:prstGeom>
          <a:noFill/>
          <a:ln>
            <a:noFill/>
          </a:ln>
        </p:spPr>
        <p:txBody>
          <a:bodyPr anchorCtr="0" anchor="t" bIns="0" lIns="0" spcFirstLastPara="1" rIns="0" wrap="square" tIns="0">
            <a:noAutofit/>
          </a:bodyPr>
          <a:lstStyle>
            <a:lvl1pPr indent="-279400" lvl="0" marL="457200" algn="l">
              <a:lnSpc>
                <a:spcPct val="100000"/>
              </a:lnSpc>
              <a:spcBef>
                <a:spcPts val="0"/>
              </a:spcBef>
              <a:spcAft>
                <a:spcPts val="0"/>
              </a:spcAft>
              <a:buSzPts val="800"/>
              <a:buChar char="●"/>
              <a:defRPr i="0" sz="1200"/>
            </a:lvl1pPr>
            <a:lvl2pPr indent="-279400" lvl="1" marL="914400" algn="l">
              <a:lnSpc>
                <a:spcPct val="100000"/>
              </a:lnSpc>
              <a:spcBef>
                <a:spcPts val="0"/>
              </a:spcBef>
              <a:spcAft>
                <a:spcPts val="0"/>
              </a:spcAft>
              <a:buSzPts val="800"/>
              <a:buChar char="○"/>
              <a:defRPr/>
            </a:lvl2pPr>
            <a:lvl3pPr indent="-279400" lvl="2" marL="1371600" algn="l">
              <a:lnSpc>
                <a:spcPct val="100000"/>
              </a:lnSpc>
              <a:spcBef>
                <a:spcPts val="0"/>
              </a:spcBef>
              <a:spcAft>
                <a:spcPts val="0"/>
              </a:spcAft>
              <a:buSzPts val="800"/>
              <a:buChar char="■"/>
              <a:defRPr/>
            </a:lvl3pPr>
            <a:lvl4pPr indent="-279400" lvl="3" marL="1828800" algn="l">
              <a:lnSpc>
                <a:spcPct val="100000"/>
              </a:lnSpc>
              <a:spcBef>
                <a:spcPts val="0"/>
              </a:spcBef>
              <a:spcAft>
                <a:spcPts val="0"/>
              </a:spcAft>
              <a:buSzPts val="800"/>
              <a:buChar char="●"/>
              <a:defRPr/>
            </a:lvl4pPr>
            <a:lvl5pPr indent="-279400" lvl="4" marL="2286000" algn="l">
              <a:lnSpc>
                <a:spcPct val="100000"/>
              </a:lnSpc>
              <a:spcBef>
                <a:spcPts val="0"/>
              </a:spcBef>
              <a:spcAft>
                <a:spcPts val="0"/>
              </a:spcAft>
              <a:buSzPts val="800"/>
              <a:buChar char="○"/>
              <a:defRPr/>
            </a:lvl5pPr>
            <a:lvl6pPr indent="-279400" lvl="5" marL="2743200" algn="l">
              <a:lnSpc>
                <a:spcPct val="100000"/>
              </a:lnSpc>
              <a:spcBef>
                <a:spcPts val="0"/>
              </a:spcBef>
              <a:spcAft>
                <a:spcPts val="0"/>
              </a:spcAft>
              <a:buSzPts val="800"/>
              <a:buChar char="■"/>
              <a:defRPr/>
            </a:lvl6pPr>
            <a:lvl7pPr indent="-279400" lvl="6" marL="3200400" algn="l">
              <a:lnSpc>
                <a:spcPct val="100000"/>
              </a:lnSpc>
              <a:spcBef>
                <a:spcPts val="0"/>
              </a:spcBef>
              <a:spcAft>
                <a:spcPts val="0"/>
              </a:spcAft>
              <a:buSzPts val="800"/>
              <a:buChar char="●"/>
              <a:defRPr/>
            </a:lvl7pPr>
            <a:lvl8pPr indent="-279400" lvl="7" marL="3657600" algn="l">
              <a:lnSpc>
                <a:spcPct val="100000"/>
              </a:lnSpc>
              <a:spcBef>
                <a:spcPts val="0"/>
              </a:spcBef>
              <a:spcAft>
                <a:spcPts val="0"/>
              </a:spcAft>
              <a:buSzPts val="800"/>
              <a:buChar char="○"/>
              <a:defRPr/>
            </a:lvl8pPr>
            <a:lvl9pPr indent="-279400" lvl="8" marL="4114800" algn="l">
              <a:lnSpc>
                <a:spcPct val="100000"/>
              </a:lnSpc>
              <a:spcBef>
                <a:spcPts val="0"/>
              </a:spcBef>
              <a:spcAft>
                <a:spcPts val="0"/>
              </a:spcAft>
              <a:buSzPts val="800"/>
              <a:buChar char="■"/>
              <a:defRPr/>
            </a:lvl9pPr>
          </a:lstStyle>
          <a:p/>
        </p:txBody>
      </p:sp>
      <p:sp>
        <p:nvSpPr>
          <p:cNvPr id="85" name="Google Shape;85;p16"/>
          <p:cNvSpPr txBox="1"/>
          <p:nvPr>
            <p:ph idx="12" type="sldNum"/>
          </p:nvPr>
        </p:nvSpPr>
        <p:spPr>
          <a:xfrm>
            <a:off x="8173371" y="279576"/>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Blank_3">
    <p:spTree>
      <p:nvGrpSpPr>
        <p:cNvPr id="96" name="Shape 96"/>
        <p:cNvGrpSpPr/>
        <p:nvPr/>
      </p:nvGrpSpPr>
      <p:grpSpPr>
        <a:xfrm>
          <a:off x="0" y="0"/>
          <a:ext cx="0" cy="0"/>
          <a:chOff x="0" y="0"/>
          <a:chExt cx="0" cy="0"/>
        </a:xfrm>
      </p:grpSpPr>
      <p:sp>
        <p:nvSpPr>
          <p:cNvPr id="97" name="Google Shape;97;p18"/>
          <p:cNvSpPr txBox="1"/>
          <p:nvPr>
            <p:ph idx="1" type="body"/>
          </p:nvPr>
        </p:nvSpPr>
        <p:spPr>
          <a:xfrm>
            <a:off x="419100" y="277819"/>
            <a:ext cx="8305800" cy="368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800"/>
              <a:buNone/>
              <a:defRPr i="0" sz="1200"/>
            </a:lvl1pPr>
            <a:lvl2pPr indent="-228600" lvl="1" marL="914400" algn="l">
              <a:lnSpc>
                <a:spcPct val="100000"/>
              </a:lnSpc>
              <a:spcBef>
                <a:spcPts val="0"/>
              </a:spcBef>
              <a:spcAft>
                <a:spcPts val="0"/>
              </a:spcAft>
              <a:buSzPts val="800"/>
              <a:buNone/>
              <a:defRPr/>
            </a:lvl2pPr>
            <a:lvl3pPr indent="-228600" lvl="2" marL="1371600" algn="l">
              <a:lnSpc>
                <a:spcPct val="100000"/>
              </a:lnSpc>
              <a:spcBef>
                <a:spcPts val="0"/>
              </a:spcBef>
              <a:spcAft>
                <a:spcPts val="0"/>
              </a:spcAft>
              <a:buSzPts val="800"/>
              <a:buNone/>
              <a:defRPr/>
            </a:lvl3pPr>
            <a:lvl4pPr indent="-228600" lvl="3" marL="1828800" algn="l">
              <a:lnSpc>
                <a:spcPct val="100000"/>
              </a:lnSpc>
              <a:spcBef>
                <a:spcPts val="0"/>
              </a:spcBef>
              <a:spcAft>
                <a:spcPts val="0"/>
              </a:spcAft>
              <a:buSzPts val="800"/>
              <a:buNone/>
              <a:defRPr/>
            </a:lvl4pPr>
            <a:lvl5pPr indent="-228600" lvl="4" marL="2286000" algn="l">
              <a:lnSpc>
                <a:spcPct val="100000"/>
              </a:lnSpc>
              <a:spcBef>
                <a:spcPts val="0"/>
              </a:spcBef>
              <a:spcAft>
                <a:spcPts val="0"/>
              </a:spcAft>
              <a:buSzPts val="800"/>
              <a:buNone/>
              <a:defRPr/>
            </a:lvl5pPr>
            <a:lvl6pPr indent="-228600" lvl="5" marL="2743200" algn="l">
              <a:lnSpc>
                <a:spcPct val="100000"/>
              </a:lnSpc>
              <a:spcBef>
                <a:spcPts val="0"/>
              </a:spcBef>
              <a:spcAft>
                <a:spcPts val="0"/>
              </a:spcAft>
              <a:buSzPts val="800"/>
              <a:buNone/>
              <a:defRPr/>
            </a:lvl6pPr>
            <a:lvl7pPr indent="-228600" lvl="6" marL="3200400" algn="l">
              <a:lnSpc>
                <a:spcPct val="100000"/>
              </a:lnSpc>
              <a:spcBef>
                <a:spcPts val="0"/>
              </a:spcBef>
              <a:spcAft>
                <a:spcPts val="0"/>
              </a:spcAft>
              <a:buSzPts val="800"/>
              <a:buNone/>
              <a:defRPr/>
            </a:lvl7pPr>
            <a:lvl8pPr indent="-228600" lvl="7" marL="3657600" algn="l">
              <a:lnSpc>
                <a:spcPct val="100000"/>
              </a:lnSpc>
              <a:spcBef>
                <a:spcPts val="0"/>
              </a:spcBef>
              <a:spcAft>
                <a:spcPts val="0"/>
              </a:spcAft>
              <a:buSzPts val="800"/>
              <a:buNone/>
              <a:defRPr/>
            </a:lvl8pPr>
            <a:lvl9pPr indent="-228600" lvl="8" marL="4114800" algn="l">
              <a:lnSpc>
                <a:spcPct val="100000"/>
              </a:lnSpc>
              <a:spcBef>
                <a:spcPts val="0"/>
              </a:spcBef>
              <a:spcAft>
                <a:spcPts val="0"/>
              </a:spcAft>
              <a:buSzPts val="800"/>
              <a:buNone/>
              <a:defRPr/>
            </a:lvl9pPr>
          </a:lstStyle>
          <a:p/>
        </p:txBody>
      </p:sp>
      <p:sp>
        <p:nvSpPr>
          <p:cNvPr id="98" name="Google Shape;98;p18"/>
          <p:cNvSpPr txBox="1"/>
          <p:nvPr>
            <p:ph idx="12" type="sldNum"/>
          </p:nvPr>
        </p:nvSpPr>
        <p:spPr>
          <a:xfrm>
            <a:off x="8173371" y="279576"/>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1 1">
  <p:cSld name="CUSTOM_3">
    <p:spTree>
      <p:nvGrpSpPr>
        <p:cNvPr id="99" name="Shape 99"/>
        <p:cNvGrpSpPr/>
        <p:nvPr/>
      </p:nvGrpSpPr>
      <p:grpSpPr>
        <a:xfrm>
          <a:off x="0" y="0"/>
          <a:ext cx="0" cy="0"/>
          <a:chOff x="0" y="0"/>
          <a:chExt cx="0" cy="0"/>
        </a:xfrm>
      </p:grpSpPr>
      <p:pic>
        <p:nvPicPr>
          <p:cNvPr id="100" name="Google Shape;100;p1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01" name="Google Shape;101;p19"/>
          <p:cNvSpPr txBox="1"/>
          <p:nvPr>
            <p:ph idx="12" type="sldNum"/>
          </p:nvPr>
        </p:nvSpPr>
        <p:spPr>
          <a:xfrm>
            <a:off x="8173371" y="279576"/>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pic>
        <p:nvPicPr>
          <p:cNvPr id="102" name="Google Shape;102;p19"/>
          <p:cNvPicPr preferRelativeResize="0"/>
          <p:nvPr/>
        </p:nvPicPr>
        <p:blipFill rotWithShape="1">
          <a:blip r:embed="rId3">
            <a:alphaModFix amt="50000"/>
          </a:blip>
          <a:srcRect b="607" l="28008" r="25378" t="36101"/>
          <a:stretch/>
        </p:blipFill>
        <p:spPr>
          <a:xfrm>
            <a:off x="309650" y="974725"/>
            <a:ext cx="4262352" cy="3255274"/>
          </a:xfrm>
          <a:prstGeom prst="rect">
            <a:avLst/>
          </a:prstGeom>
          <a:noFill/>
          <a:ln>
            <a:noFill/>
          </a:ln>
        </p:spPr>
      </p:pic>
      <p:pic>
        <p:nvPicPr>
          <p:cNvPr id="103" name="Google Shape;103;p19"/>
          <p:cNvPicPr preferRelativeResize="0"/>
          <p:nvPr/>
        </p:nvPicPr>
        <p:blipFill rotWithShape="1">
          <a:blip r:embed="rId4">
            <a:alphaModFix/>
          </a:blip>
          <a:srcRect b="0" l="0" r="0" t="0"/>
          <a:stretch/>
        </p:blipFill>
        <p:spPr>
          <a:xfrm>
            <a:off x="449700" y="277825"/>
            <a:ext cx="632150" cy="207100"/>
          </a:xfrm>
          <a:prstGeom prst="rect">
            <a:avLst/>
          </a:prstGeom>
          <a:noFill/>
          <a:ln>
            <a:noFill/>
          </a:ln>
        </p:spPr>
      </p:pic>
      <p:pic>
        <p:nvPicPr>
          <p:cNvPr id="104" name="Google Shape;104;p19"/>
          <p:cNvPicPr preferRelativeResize="0"/>
          <p:nvPr/>
        </p:nvPicPr>
        <p:blipFill rotWithShape="1">
          <a:blip r:embed="rId5">
            <a:alphaModFix/>
          </a:blip>
          <a:srcRect b="17759" l="0" r="96619" t="18949"/>
          <a:stretch/>
        </p:blipFill>
        <p:spPr>
          <a:xfrm>
            <a:off x="0" y="974725"/>
            <a:ext cx="309149" cy="3255274"/>
          </a:xfrm>
          <a:prstGeom prst="rect">
            <a:avLst/>
          </a:prstGeom>
          <a:noFill/>
          <a:ln>
            <a:noFill/>
          </a:ln>
        </p:spPr>
      </p:pic>
      <p:pic>
        <p:nvPicPr>
          <p:cNvPr id="105" name="Google Shape;105;p19"/>
          <p:cNvPicPr preferRelativeResize="0"/>
          <p:nvPr/>
        </p:nvPicPr>
        <p:blipFill rotWithShape="1">
          <a:blip r:embed="rId5">
            <a:alphaModFix/>
          </a:blip>
          <a:srcRect b="17759" l="49995" r="0" t="18949"/>
          <a:stretch/>
        </p:blipFill>
        <p:spPr>
          <a:xfrm>
            <a:off x="4572101" y="982375"/>
            <a:ext cx="4572374" cy="3255250"/>
          </a:xfrm>
          <a:prstGeom prst="rect">
            <a:avLst/>
          </a:prstGeom>
          <a:noFill/>
          <a:ln>
            <a:noFill/>
          </a:ln>
        </p:spPr>
      </p:pic>
      <p:cxnSp>
        <p:nvCxnSpPr>
          <p:cNvPr id="106" name="Google Shape;106;p19"/>
          <p:cNvCxnSpPr/>
          <p:nvPr/>
        </p:nvCxnSpPr>
        <p:spPr>
          <a:xfrm>
            <a:off x="321175" y="4283887"/>
            <a:ext cx="4250700" cy="0"/>
          </a:xfrm>
          <a:prstGeom prst="straightConnector1">
            <a:avLst/>
          </a:prstGeom>
          <a:noFill/>
          <a:ln cap="flat" cmpd="sng" w="76200">
            <a:solidFill>
              <a:schemeClr val="accent5"/>
            </a:solidFill>
            <a:prstDash val="solid"/>
            <a:round/>
            <a:headEnd len="sm" w="sm" type="none"/>
            <a:tailEnd len="sm" w="sm" type="none"/>
          </a:ln>
        </p:spPr>
      </p:cxnSp>
      <p:sp>
        <p:nvSpPr>
          <p:cNvPr id="107" name="Google Shape;107;p19"/>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Proxima Nova"/>
                <a:ea typeface="Proxima Nova"/>
                <a:cs typeface="Proxima Nova"/>
                <a:sym typeface="Proxima Nova"/>
              </a:rPr>
              <a:t>Cognizant Softvision / 2020</a:t>
            </a:r>
            <a:endParaRPr b="0" i="0" sz="600" u="none" cap="none" strike="noStrike">
              <a:solidFill>
                <a:srgbClr val="FFFFFF"/>
              </a:solidFill>
              <a:latin typeface="Proxima Nova"/>
              <a:ea typeface="Proxima Nova"/>
              <a:cs typeface="Proxima Nova"/>
              <a:sym typeface="Proxima Nova"/>
            </a:endParaRPr>
          </a:p>
        </p:txBody>
      </p:sp>
      <p:sp>
        <p:nvSpPr>
          <p:cNvPr id="108" name="Google Shape;108;p19"/>
          <p:cNvSpPr/>
          <p:nvPr/>
        </p:nvSpPr>
        <p:spPr>
          <a:xfrm>
            <a:off x="0" y="279571"/>
            <a:ext cx="268605" cy="0"/>
          </a:xfrm>
          <a:custGeom>
            <a:rect b="b" l="l" r="r" t="t"/>
            <a:pathLst>
              <a:path extrusionOk="0" h="120000" w="457200">
                <a:moveTo>
                  <a:pt x="0" y="0"/>
                </a:moveTo>
                <a:lnTo>
                  <a:pt x="457200" y="0"/>
                </a:lnTo>
              </a:path>
            </a:pathLst>
          </a:custGeom>
          <a:noFill/>
          <a:ln cap="flat" cmpd="sng" w="12700">
            <a:solidFill>
              <a:srgbClr val="05B14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alibri"/>
              <a:ea typeface="Calibri"/>
              <a:cs typeface="Calibri"/>
              <a:sym typeface="Calibri"/>
            </a:endParaRPr>
          </a:p>
        </p:txBody>
      </p:sp>
      <p:sp>
        <p:nvSpPr>
          <p:cNvPr id="109" name="Google Shape;109;p19"/>
          <p:cNvSpPr/>
          <p:nvPr/>
        </p:nvSpPr>
        <p:spPr>
          <a:xfrm>
            <a:off x="0" y="4864419"/>
            <a:ext cx="268605" cy="0"/>
          </a:xfrm>
          <a:custGeom>
            <a:rect b="b" l="l" r="r" t="t"/>
            <a:pathLst>
              <a:path extrusionOk="0" h="120000" w="457200">
                <a:moveTo>
                  <a:pt x="0" y="0"/>
                </a:moveTo>
                <a:lnTo>
                  <a:pt x="457200" y="0"/>
                </a:lnTo>
              </a:path>
            </a:pathLst>
          </a:custGeom>
          <a:noFill/>
          <a:ln cap="flat" cmpd="sng" w="12700">
            <a:solidFill>
              <a:srgbClr val="05B14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3 1">
  <p:cSld name="CUSTOM_1_1_3">
    <p:spTree>
      <p:nvGrpSpPr>
        <p:cNvPr id="110" name="Shape 110"/>
        <p:cNvGrpSpPr/>
        <p:nvPr/>
      </p:nvGrpSpPr>
      <p:grpSpPr>
        <a:xfrm>
          <a:off x="0" y="0"/>
          <a:ext cx="0" cy="0"/>
          <a:chOff x="0" y="0"/>
          <a:chExt cx="0" cy="0"/>
        </a:xfrm>
      </p:grpSpPr>
      <p:pic>
        <p:nvPicPr>
          <p:cNvPr id="111" name="Google Shape;111;p2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2" name="Google Shape;112;p20"/>
          <p:cNvSpPr txBox="1"/>
          <p:nvPr>
            <p:ph idx="12" type="sldNum"/>
          </p:nvPr>
        </p:nvSpPr>
        <p:spPr>
          <a:xfrm>
            <a:off x="8173371" y="279576"/>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pic>
        <p:nvPicPr>
          <p:cNvPr id="113" name="Google Shape;113;p20"/>
          <p:cNvPicPr preferRelativeResize="0"/>
          <p:nvPr/>
        </p:nvPicPr>
        <p:blipFill rotWithShape="1">
          <a:blip r:embed="rId3">
            <a:alphaModFix amt="50000"/>
          </a:blip>
          <a:srcRect b="607" l="28008" r="25378" t="36101"/>
          <a:stretch/>
        </p:blipFill>
        <p:spPr>
          <a:xfrm>
            <a:off x="309650" y="974725"/>
            <a:ext cx="4262352" cy="3255274"/>
          </a:xfrm>
          <a:prstGeom prst="rect">
            <a:avLst/>
          </a:prstGeom>
          <a:noFill/>
          <a:ln>
            <a:noFill/>
          </a:ln>
        </p:spPr>
      </p:pic>
      <p:pic>
        <p:nvPicPr>
          <p:cNvPr id="114" name="Google Shape;114;p20"/>
          <p:cNvPicPr preferRelativeResize="0"/>
          <p:nvPr/>
        </p:nvPicPr>
        <p:blipFill rotWithShape="1">
          <a:blip r:embed="rId4">
            <a:alphaModFix/>
          </a:blip>
          <a:srcRect b="0" l="0" r="0" t="0"/>
          <a:stretch/>
        </p:blipFill>
        <p:spPr>
          <a:xfrm>
            <a:off x="449700" y="277825"/>
            <a:ext cx="632150" cy="207100"/>
          </a:xfrm>
          <a:prstGeom prst="rect">
            <a:avLst/>
          </a:prstGeom>
          <a:noFill/>
          <a:ln>
            <a:noFill/>
          </a:ln>
        </p:spPr>
      </p:pic>
      <p:pic>
        <p:nvPicPr>
          <p:cNvPr id="115" name="Google Shape;115;p20"/>
          <p:cNvPicPr preferRelativeResize="0"/>
          <p:nvPr/>
        </p:nvPicPr>
        <p:blipFill rotWithShape="1">
          <a:blip r:embed="rId5">
            <a:alphaModFix/>
          </a:blip>
          <a:srcRect b="17759" l="0" r="96619" t="18949"/>
          <a:stretch/>
        </p:blipFill>
        <p:spPr>
          <a:xfrm>
            <a:off x="0" y="974725"/>
            <a:ext cx="309149" cy="3255274"/>
          </a:xfrm>
          <a:prstGeom prst="rect">
            <a:avLst/>
          </a:prstGeom>
          <a:noFill/>
          <a:ln>
            <a:noFill/>
          </a:ln>
        </p:spPr>
      </p:pic>
      <p:pic>
        <p:nvPicPr>
          <p:cNvPr id="116" name="Google Shape;116;p20"/>
          <p:cNvPicPr preferRelativeResize="0"/>
          <p:nvPr/>
        </p:nvPicPr>
        <p:blipFill rotWithShape="1">
          <a:blip r:embed="rId5">
            <a:alphaModFix/>
          </a:blip>
          <a:srcRect b="17759" l="49995" r="0" t="18949"/>
          <a:stretch/>
        </p:blipFill>
        <p:spPr>
          <a:xfrm>
            <a:off x="4572101" y="982375"/>
            <a:ext cx="4572374" cy="3255250"/>
          </a:xfrm>
          <a:prstGeom prst="rect">
            <a:avLst/>
          </a:prstGeom>
          <a:noFill/>
          <a:ln>
            <a:noFill/>
          </a:ln>
        </p:spPr>
      </p:pic>
      <p:cxnSp>
        <p:nvCxnSpPr>
          <p:cNvPr id="117" name="Google Shape;117;p20"/>
          <p:cNvCxnSpPr/>
          <p:nvPr/>
        </p:nvCxnSpPr>
        <p:spPr>
          <a:xfrm>
            <a:off x="321175" y="4283887"/>
            <a:ext cx="4250700" cy="0"/>
          </a:xfrm>
          <a:prstGeom prst="straightConnector1">
            <a:avLst/>
          </a:prstGeom>
          <a:noFill/>
          <a:ln cap="flat" cmpd="sng" w="76200">
            <a:solidFill>
              <a:schemeClr val="accent5"/>
            </a:solidFill>
            <a:prstDash val="solid"/>
            <a:round/>
            <a:headEnd len="sm" w="sm" type="none"/>
            <a:tailEnd len="sm" w="sm" type="none"/>
          </a:ln>
        </p:spPr>
      </p:cxnSp>
      <p:sp>
        <p:nvSpPr>
          <p:cNvPr id="118" name="Google Shape;118;p20"/>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Proxima Nova"/>
                <a:ea typeface="Proxima Nova"/>
                <a:cs typeface="Proxima Nova"/>
                <a:sym typeface="Proxima Nova"/>
              </a:rPr>
              <a:t>Cognizant Softvision / 2020</a:t>
            </a:r>
            <a:endParaRPr b="0" i="0" sz="600" u="none" cap="none" strike="noStrike">
              <a:solidFill>
                <a:srgbClr val="FFFFFF"/>
              </a:solidFill>
              <a:latin typeface="Proxima Nova"/>
              <a:ea typeface="Proxima Nova"/>
              <a:cs typeface="Proxima Nova"/>
              <a:sym typeface="Proxima Nova"/>
            </a:endParaRPr>
          </a:p>
        </p:txBody>
      </p:sp>
      <p:sp>
        <p:nvSpPr>
          <p:cNvPr id="119" name="Google Shape;119;p20"/>
          <p:cNvSpPr/>
          <p:nvPr/>
        </p:nvSpPr>
        <p:spPr>
          <a:xfrm>
            <a:off x="0" y="279571"/>
            <a:ext cx="268605" cy="0"/>
          </a:xfrm>
          <a:custGeom>
            <a:rect b="b" l="l" r="r" t="t"/>
            <a:pathLst>
              <a:path extrusionOk="0" h="120000" w="457200">
                <a:moveTo>
                  <a:pt x="0" y="0"/>
                </a:moveTo>
                <a:lnTo>
                  <a:pt x="457200" y="0"/>
                </a:lnTo>
              </a:path>
            </a:pathLst>
          </a:custGeom>
          <a:noFill/>
          <a:ln cap="flat" cmpd="sng" w="12700">
            <a:solidFill>
              <a:srgbClr val="05B14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alibri"/>
              <a:ea typeface="Calibri"/>
              <a:cs typeface="Calibri"/>
              <a:sym typeface="Calibri"/>
            </a:endParaRPr>
          </a:p>
        </p:txBody>
      </p:sp>
      <p:sp>
        <p:nvSpPr>
          <p:cNvPr id="120" name="Google Shape;120;p20"/>
          <p:cNvSpPr/>
          <p:nvPr/>
        </p:nvSpPr>
        <p:spPr>
          <a:xfrm>
            <a:off x="0" y="4864419"/>
            <a:ext cx="268605" cy="0"/>
          </a:xfrm>
          <a:custGeom>
            <a:rect b="b" l="l" r="r" t="t"/>
            <a:pathLst>
              <a:path extrusionOk="0" h="120000" w="457200">
                <a:moveTo>
                  <a:pt x="0" y="0"/>
                </a:moveTo>
                <a:lnTo>
                  <a:pt x="457200" y="0"/>
                </a:lnTo>
              </a:path>
            </a:pathLst>
          </a:custGeom>
          <a:noFill/>
          <a:ln cap="flat" cmpd="sng" w="12700">
            <a:solidFill>
              <a:srgbClr val="05B14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4">
  <p:cSld name="CUSTOM_1_1_1">
    <p:spTree>
      <p:nvGrpSpPr>
        <p:cNvPr id="121" name="Shape 121"/>
        <p:cNvGrpSpPr/>
        <p:nvPr/>
      </p:nvGrpSpPr>
      <p:grpSpPr>
        <a:xfrm>
          <a:off x="0" y="0"/>
          <a:ext cx="0" cy="0"/>
          <a:chOff x="0" y="0"/>
          <a:chExt cx="0" cy="0"/>
        </a:xfrm>
      </p:grpSpPr>
      <p:pic>
        <p:nvPicPr>
          <p:cNvPr id="122" name="Google Shape;122;p2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23" name="Google Shape;123;p21"/>
          <p:cNvSpPr txBox="1"/>
          <p:nvPr>
            <p:ph idx="12" type="sldNum"/>
          </p:nvPr>
        </p:nvSpPr>
        <p:spPr>
          <a:xfrm>
            <a:off x="8173371" y="279576"/>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pic>
        <p:nvPicPr>
          <p:cNvPr id="124" name="Google Shape;124;p21"/>
          <p:cNvPicPr preferRelativeResize="0"/>
          <p:nvPr/>
        </p:nvPicPr>
        <p:blipFill rotWithShape="1">
          <a:blip r:embed="rId3">
            <a:alphaModFix amt="50000"/>
          </a:blip>
          <a:srcRect b="607" l="28008" r="25378" t="36101"/>
          <a:stretch/>
        </p:blipFill>
        <p:spPr>
          <a:xfrm>
            <a:off x="309650" y="974725"/>
            <a:ext cx="4262352" cy="3255274"/>
          </a:xfrm>
          <a:prstGeom prst="rect">
            <a:avLst/>
          </a:prstGeom>
          <a:noFill/>
          <a:ln>
            <a:noFill/>
          </a:ln>
        </p:spPr>
      </p:pic>
      <p:pic>
        <p:nvPicPr>
          <p:cNvPr id="125" name="Google Shape;125;p21"/>
          <p:cNvPicPr preferRelativeResize="0"/>
          <p:nvPr/>
        </p:nvPicPr>
        <p:blipFill rotWithShape="1">
          <a:blip r:embed="rId4">
            <a:alphaModFix/>
          </a:blip>
          <a:srcRect b="0" l="0" r="0" t="0"/>
          <a:stretch/>
        </p:blipFill>
        <p:spPr>
          <a:xfrm>
            <a:off x="449700" y="277825"/>
            <a:ext cx="632150" cy="207100"/>
          </a:xfrm>
          <a:prstGeom prst="rect">
            <a:avLst/>
          </a:prstGeom>
          <a:noFill/>
          <a:ln>
            <a:noFill/>
          </a:ln>
        </p:spPr>
      </p:pic>
      <p:pic>
        <p:nvPicPr>
          <p:cNvPr id="126" name="Google Shape;126;p21"/>
          <p:cNvPicPr preferRelativeResize="0"/>
          <p:nvPr/>
        </p:nvPicPr>
        <p:blipFill rotWithShape="1">
          <a:blip r:embed="rId5">
            <a:alphaModFix/>
          </a:blip>
          <a:srcRect b="17759" l="0" r="96619" t="18949"/>
          <a:stretch/>
        </p:blipFill>
        <p:spPr>
          <a:xfrm>
            <a:off x="0" y="974725"/>
            <a:ext cx="309149" cy="3255274"/>
          </a:xfrm>
          <a:prstGeom prst="rect">
            <a:avLst/>
          </a:prstGeom>
          <a:noFill/>
          <a:ln>
            <a:noFill/>
          </a:ln>
        </p:spPr>
      </p:pic>
      <p:pic>
        <p:nvPicPr>
          <p:cNvPr id="127" name="Google Shape;127;p21"/>
          <p:cNvPicPr preferRelativeResize="0"/>
          <p:nvPr/>
        </p:nvPicPr>
        <p:blipFill rotWithShape="1">
          <a:blip r:embed="rId5">
            <a:alphaModFix/>
          </a:blip>
          <a:srcRect b="17759" l="49995" r="0" t="18949"/>
          <a:stretch/>
        </p:blipFill>
        <p:spPr>
          <a:xfrm>
            <a:off x="4572101" y="982375"/>
            <a:ext cx="4572374" cy="3255250"/>
          </a:xfrm>
          <a:prstGeom prst="rect">
            <a:avLst/>
          </a:prstGeom>
          <a:noFill/>
          <a:ln>
            <a:noFill/>
          </a:ln>
        </p:spPr>
      </p:pic>
      <p:cxnSp>
        <p:nvCxnSpPr>
          <p:cNvPr id="128" name="Google Shape;128;p21"/>
          <p:cNvCxnSpPr/>
          <p:nvPr/>
        </p:nvCxnSpPr>
        <p:spPr>
          <a:xfrm>
            <a:off x="321175" y="4283887"/>
            <a:ext cx="4250700" cy="0"/>
          </a:xfrm>
          <a:prstGeom prst="straightConnector1">
            <a:avLst/>
          </a:prstGeom>
          <a:noFill/>
          <a:ln cap="flat" cmpd="sng" w="76200">
            <a:solidFill>
              <a:schemeClr val="accent5"/>
            </a:solidFill>
            <a:prstDash val="solid"/>
            <a:round/>
            <a:headEnd len="sm" w="sm" type="none"/>
            <a:tailEnd len="sm" w="sm" type="none"/>
          </a:ln>
        </p:spPr>
      </p:cxnSp>
      <p:sp>
        <p:nvSpPr>
          <p:cNvPr id="129" name="Google Shape;129;p21"/>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Proxima Nova"/>
                <a:ea typeface="Proxima Nova"/>
                <a:cs typeface="Proxima Nova"/>
                <a:sym typeface="Proxima Nova"/>
              </a:rPr>
              <a:t>Cognizant Softvision / 2020</a:t>
            </a:r>
            <a:endParaRPr b="0" i="0" sz="600" u="none" cap="none" strike="noStrike">
              <a:solidFill>
                <a:srgbClr val="FFFFFF"/>
              </a:solidFill>
              <a:latin typeface="Proxima Nova"/>
              <a:ea typeface="Proxima Nova"/>
              <a:cs typeface="Proxima Nova"/>
              <a:sym typeface="Proxima Nova"/>
            </a:endParaRPr>
          </a:p>
        </p:txBody>
      </p:sp>
      <p:sp>
        <p:nvSpPr>
          <p:cNvPr id="130" name="Google Shape;130;p21"/>
          <p:cNvSpPr/>
          <p:nvPr/>
        </p:nvSpPr>
        <p:spPr>
          <a:xfrm>
            <a:off x="0" y="279571"/>
            <a:ext cx="268605" cy="0"/>
          </a:xfrm>
          <a:custGeom>
            <a:rect b="b" l="l" r="r" t="t"/>
            <a:pathLst>
              <a:path extrusionOk="0" h="120000" w="457200">
                <a:moveTo>
                  <a:pt x="0" y="0"/>
                </a:moveTo>
                <a:lnTo>
                  <a:pt x="457200" y="0"/>
                </a:lnTo>
              </a:path>
            </a:pathLst>
          </a:custGeom>
          <a:noFill/>
          <a:ln cap="flat" cmpd="sng" w="12700">
            <a:solidFill>
              <a:srgbClr val="05B14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alibri"/>
              <a:ea typeface="Calibri"/>
              <a:cs typeface="Calibri"/>
              <a:sym typeface="Calibri"/>
            </a:endParaRPr>
          </a:p>
        </p:txBody>
      </p:sp>
      <p:sp>
        <p:nvSpPr>
          <p:cNvPr id="131" name="Google Shape;131;p21"/>
          <p:cNvSpPr/>
          <p:nvPr/>
        </p:nvSpPr>
        <p:spPr>
          <a:xfrm>
            <a:off x="0" y="4864419"/>
            <a:ext cx="268605" cy="0"/>
          </a:xfrm>
          <a:custGeom>
            <a:rect b="b" l="l" r="r" t="t"/>
            <a:pathLst>
              <a:path extrusionOk="0" h="120000" w="457200">
                <a:moveTo>
                  <a:pt x="0" y="0"/>
                </a:moveTo>
                <a:lnTo>
                  <a:pt x="457200" y="0"/>
                </a:lnTo>
              </a:path>
            </a:pathLst>
          </a:custGeom>
          <a:noFill/>
          <a:ln cap="flat" cmpd="sng" w="12700">
            <a:solidFill>
              <a:srgbClr val="05B14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 name="Shape 20"/>
        <p:cNvGrpSpPr/>
        <p:nvPr/>
      </p:nvGrpSpPr>
      <p:grpSpPr>
        <a:xfrm>
          <a:off x="0" y="0"/>
          <a:ext cx="0" cy="0"/>
          <a:chOff x="0" y="0"/>
          <a:chExt cx="0" cy="0"/>
        </a:xfrm>
      </p:grpSpPr>
      <p:sp>
        <p:nvSpPr>
          <p:cNvPr id="21" name="Google Shape;21;p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2" name="Google Shape;22;p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3" name="Google Shape;23;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32" name="Shape 132"/>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cSld name="Blank_1">
    <p:spTree>
      <p:nvGrpSpPr>
        <p:cNvPr id="133" name="Shape 133"/>
        <p:cNvGrpSpPr/>
        <p:nvPr/>
      </p:nvGrpSpPr>
      <p:grpSpPr>
        <a:xfrm>
          <a:off x="0" y="0"/>
          <a:ext cx="0" cy="0"/>
          <a:chOff x="0" y="0"/>
          <a:chExt cx="0" cy="0"/>
        </a:xfrm>
      </p:grpSpPr>
      <p:sp>
        <p:nvSpPr>
          <p:cNvPr id="134" name="Google Shape;134;p23"/>
          <p:cNvSpPr txBox="1"/>
          <p:nvPr>
            <p:ph idx="1" type="body"/>
          </p:nvPr>
        </p:nvSpPr>
        <p:spPr>
          <a:xfrm>
            <a:off x="419100" y="1037725"/>
            <a:ext cx="8305800" cy="3515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800"/>
              <a:buNone/>
              <a:defRPr i="0" sz="1200"/>
            </a:lvl1pPr>
            <a:lvl2pPr indent="-228600" lvl="1" marL="914400" algn="l">
              <a:lnSpc>
                <a:spcPct val="100000"/>
              </a:lnSpc>
              <a:spcBef>
                <a:spcPts val="0"/>
              </a:spcBef>
              <a:spcAft>
                <a:spcPts val="0"/>
              </a:spcAft>
              <a:buSzPts val="800"/>
              <a:buNone/>
              <a:defRPr/>
            </a:lvl2pPr>
            <a:lvl3pPr indent="-228600" lvl="2" marL="1371600" algn="l">
              <a:lnSpc>
                <a:spcPct val="100000"/>
              </a:lnSpc>
              <a:spcBef>
                <a:spcPts val="0"/>
              </a:spcBef>
              <a:spcAft>
                <a:spcPts val="0"/>
              </a:spcAft>
              <a:buSzPts val="800"/>
              <a:buNone/>
              <a:defRPr/>
            </a:lvl3pPr>
            <a:lvl4pPr indent="-228600" lvl="3" marL="1828800" algn="l">
              <a:lnSpc>
                <a:spcPct val="100000"/>
              </a:lnSpc>
              <a:spcBef>
                <a:spcPts val="0"/>
              </a:spcBef>
              <a:spcAft>
                <a:spcPts val="0"/>
              </a:spcAft>
              <a:buSzPts val="800"/>
              <a:buNone/>
              <a:defRPr/>
            </a:lvl4pPr>
            <a:lvl5pPr indent="-228600" lvl="4" marL="2286000" algn="l">
              <a:lnSpc>
                <a:spcPct val="100000"/>
              </a:lnSpc>
              <a:spcBef>
                <a:spcPts val="0"/>
              </a:spcBef>
              <a:spcAft>
                <a:spcPts val="0"/>
              </a:spcAft>
              <a:buSzPts val="800"/>
              <a:buNone/>
              <a:defRPr/>
            </a:lvl5pPr>
            <a:lvl6pPr indent="-228600" lvl="5" marL="2743200" algn="l">
              <a:lnSpc>
                <a:spcPct val="100000"/>
              </a:lnSpc>
              <a:spcBef>
                <a:spcPts val="0"/>
              </a:spcBef>
              <a:spcAft>
                <a:spcPts val="0"/>
              </a:spcAft>
              <a:buSzPts val="800"/>
              <a:buNone/>
              <a:defRPr/>
            </a:lvl6pPr>
            <a:lvl7pPr indent="-228600" lvl="6" marL="3200400" algn="l">
              <a:lnSpc>
                <a:spcPct val="100000"/>
              </a:lnSpc>
              <a:spcBef>
                <a:spcPts val="0"/>
              </a:spcBef>
              <a:spcAft>
                <a:spcPts val="0"/>
              </a:spcAft>
              <a:buSzPts val="800"/>
              <a:buNone/>
              <a:defRPr/>
            </a:lvl7pPr>
            <a:lvl8pPr indent="-228600" lvl="7" marL="3657600" algn="l">
              <a:lnSpc>
                <a:spcPct val="100000"/>
              </a:lnSpc>
              <a:spcBef>
                <a:spcPts val="0"/>
              </a:spcBef>
              <a:spcAft>
                <a:spcPts val="0"/>
              </a:spcAft>
              <a:buSzPts val="800"/>
              <a:buNone/>
              <a:defRPr/>
            </a:lvl8pPr>
            <a:lvl9pPr indent="-228600" lvl="8" marL="4114800" algn="l">
              <a:lnSpc>
                <a:spcPct val="100000"/>
              </a:lnSpc>
              <a:spcBef>
                <a:spcPts val="0"/>
              </a:spcBef>
              <a:spcAft>
                <a:spcPts val="0"/>
              </a:spcAft>
              <a:buSzPts val="800"/>
              <a:buNone/>
              <a:defRPr/>
            </a:lvl9pPr>
          </a:lstStyle>
          <a:p/>
        </p:txBody>
      </p:sp>
      <p:sp>
        <p:nvSpPr>
          <p:cNvPr id="135" name="Google Shape;135;p23"/>
          <p:cNvSpPr txBox="1"/>
          <p:nvPr>
            <p:ph type="title"/>
          </p:nvPr>
        </p:nvSpPr>
        <p:spPr>
          <a:xfrm>
            <a:off x="419100" y="214825"/>
            <a:ext cx="7330200" cy="265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800"/>
              <a:buNone/>
              <a:defRPr sz="1400">
                <a:solidFill>
                  <a:schemeClr val="dk2"/>
                </a:solidFill>
                <a:latin typeface="Proxima Nova"/>
                <a:ea typeface="Proxima Nova"/>
                <a:cs typeface="Proxima Nova"/>
                <a:sym typeface="Proxima Nova"/>
              </a:defRPr>
            </a:lvl1pPr>
            <a:lvl2pPr lvl="1" algn="l">
              <a:lnSpc>
                <a:spcPct val="100000"/>
              </a:lnSpc>
              <a:spcBef>
                <a:spcPts val="0"/>
              </a:spcBef>
              <a:spcAft>
                <a:spcPts val="0"/>
              </a:spcAft>
              <a:buSzPts val="800"/>
              <a:buNone/>
              <a:defRPr sz="1400">
                <a:solidFill>
                  <a:schemeClr val="dk2"/>
                </a:solidFill>
                <a:latin typeface="Proxima Nova"/>
                <a:ea typeface="Proxima Nova"/>
                <a:cs typeface="Proxima Nova"/>
                <a:sym typeface="Proxima Nova"/>
              </a:defRPr>
            </a:lvl2pPr>
            <a:lvl3pPr lvl="2" algn="l">
              <a:lnSpc>
                <a:spcPct val="100000"/>
              </a:lnSpc>
              <a:spcBef>
                <a:spcPts val="0"/>
              </a:spcBef>
              <a:spcAft>
                <a:spcPts val="0"/>
              </a:spcAft>
              <a:buSzPts val="800"/>
              <a:buNone/>
              <a:defRPr sz="1400">
                <a:solidFill>
                  <a:schemeClr val="dk2"/>
                </a:solidFill>
                <a:latin typeface="Proxima Nova"/>
                <a:ea typeface="Proxima Nova"/>
                <a:cs typeface="Proxima Nova"/>
                <a:sym typeface="Proxima Nova"/>
              </a:defRPr>
            </a:lvl3pPr>
            <a:lvl4pPr lvl="3" algn="l">
              <a:lnSpc>
                <a:spcPct val="100000"/>
              </a:lnSpc>
              <a:spcBef>
                <a:spcPts val="0"/>
              </a:spcBef>
              <a:spcAft>
                <a:spcPts val="0"/>
              </a:spcAft>
              <a:buSzPts val="800"/>
              <a:buNone/>
              <a:defRPr sz="1400">
                <a:solidFill>
                  <a:schemeClr val="dk2"/>
                </a:solidFill>
                <a:latin typeface="Proxima Nova"/>
                <a:ea typeface="Proxima Nova"/>
                <a:cs typeface="Proxima Nova"/>
                <a:sym typeface="Proxima Nova"/>
              </a:defRPr>
            </a:lvl4pPr>
            <a:lvl5pPr lvl="4" algn="l">
              <a:lnSpc>
                <a:spcPct val="100000"/>
              </a:lnSpc>
              <a:spcBef>
                <a:spcPts val="0"/>
              </a:spcBef>
              <a:spcAft>
                <a:spcPts val="0"/>
              </a:spcAft>
              <a:buSzPts val="800"/>
              <a:buNone/>
              <a:defRPr sz="1400">
                <a:solidFill>
                  <a:schemeClr val="dk2"/>
                </a:solidFill>
                <a:latin typeface="Proxima Nova"/>
                <a:ea typeface="Proxima Nova"/>
                <a:cs typeface="Proxima Nova"/>
                <a:sym typeface="Proxima Nova"/>
              </a:defRPr>
            </a:lvl5pPr>
            <a:lvl6pPr lvl="5" algn="l">
              <a:lnSpc>
                <a:spcPct val="100000"/>
              </a:lnSpc>
              <a:spcBef>
                <a:spcPts val="0"/>
              </a:spcBef>
              <a:spcAft>
                <a:spcPts val="0"/>
              </a:spcAft>
              <a:buSzPts val="800"/>
              <a:buNone/>
              <a:defRPr sz="1400">
                <a:solidFill>
                  <a:schemeClr val="dk2"/>
                </a:solidFill>
                <a:latin typeface="Proxima Nova"/>
                <a:ea typeface="Proxima Nova"/>
                <a:cs typeface="Proxima Nova"/>
                <a:sym typeface="Proxima Nova"/>
              </a:defRPr>
            </a:lvl6pPr>
            <a:lvl7pPr lvl="6" algn="l">
              <a:lnSpc>
                <a:spcPct val="100000"/>
              </a:lnSpc>
              <a:spcBef>
                <a:spcPts val="0"/>
              </a:spcBef>
              <a:spcAft>
                <a:spcPts val="0"/>
              </a:spcAft>
              <a:buSzPts val="800"/>
              <a:buNone/>
              <a:defRPr sz="1400">
                <a:solidFill>
                  <a:schemeClr val="dk2"/>
                </a:solidFill>
                <a:latin typeface="Proxima Nova"/>
                <a:ea typeface="Proxima Nova"/>
                <a:cs typeface="Proxima Nova"/>
                <a:sym typeface="Proxima Nova"/>
              </a:defRPr>
            </a:lvl7pPr>
            <a:lvl8pPr lvl="7" algn="l">
              <a:lnSpc>
                <a:spcPct val="100000"/>
              </a:lnSpc>
              <a:spcBef>
                <a:spcPts val="0"/>
              </a:spcBef>
              <a:spcAft>
                <a:spcPts val="0"/>
              </a:spcAft>
              <a:buSzPts val="800"/>
              <a:buNone/>
              <a:defRPr sz="1400">
                <a:solidFill>
                  <a:schemeClr val="dk2"/>
                </a:solidFill>
                <a:latin typeface="Proxima Nova"/>
                <a:ea typeface="Proxima Nova"/>
                <a:cs typeface="Proxima Nova"/>
                <a:sym typeface="Proxima Nova"/>
              </a:defRPr>
            </a:lvl8pPr>
            <a:lvl9pPr lvl="8" algn="l">
              <a:lnSpc>
                <a:spcPct val="100000"/>
              </a:lnSpc>
              <a:spcBef>
                <a:spcPts val="0"/>
              </a:spcBef>
              <a:spcAft>
                <a:spcPts val="0"/>
              </a:spcAft>
              <a:buSzPts val="800"/>
              <a:buNone/>
              <a:defRPr sz="1400">
                <a:solidFill>
                  <a:schemeClr val="dk2"/>
                </a:solidFill>
                <a:latin typeface="Proxima Nova"/>
                <a:ea typeface="Proxima Nova"/>
                <a:cs typeface="Proxima Nova"/>
                <a:sym typeface="Proxima Nova"/>
              </a:defRPr>
            </a:lvl9pPr>
          </a:lstStyle>
          <a:p/>
        </p:txBody>
      </p:sp>
      <p:sp>
        <p:nvSpPr>
          <p:cNvPr id="136" name="Google Shape;136;p23"/>
          <p:cNvSpPr txBox="1"/>
          <p:nvPr>
            <p:ph idx="2" type="subTitle"/>
          </p:nvPr>
        </p:nvSpPr>
        <p:spPr>
          <a:xfrm>
            <a:off x="419100" y="480749"/>
            <a:ext cx="7330200" cy="414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800"/>
              <a:buNone/>
              <a:defRPr sz="1400"/>
            </a:lvl1pPr>
            <a:lvl2pPr lvl="1" algn="l">
              <a:lnSpc>
                <a:spcPct val="100000"/>
              </a:lnSpc>
              <a:spcBef>
                <a:spcPts val="0"/>
              </a:spcBef>
              <a:spcAft>
                <a:spcPts val="0"/>
              </a:spcAft>
              <a:buSzPts val="800"/>
              <a:buNone/>
              <a:defRPr/>
            </a:lvl2pPr>
            <a:lvl3pPr lvl="2" algn="l">
              <a:lnSpc>
                <a:spcPct val="100000"/>
              </a:lnSpc>
              <a:spcBef>
                <a:spcPts val="0"/>
              </a:spcBef>
              <a:spcAft>
                <a:spcPts val="0"/>
              </a:spcAft>
              <a:buSzPts val="800"/>
              <a:buNone/>
              <a:defRPr/>
            </a:lvl3pPr>
            <a:lvl4pPr lvl="3" algn="l">
              <a:lnSpc>
                <a:spcPct val="100000"/>
              </a:lnSpc>
              <a:spcBef>
                <a:spcPts val="0"/>
              </a:spcBef>
              <a:spcAft>
                <a:spcPts val="0"/>
              </a:spcAft>
              <a:buSzPts val="800"/>
              <a:buNone/>
              <a:defRPr/>
            </a:lvl4pPr>
            <a:lvl5pPr lvl="4" algn="l">
              <a:lnSpc>
                <a:spcPct val="100000"/>
              </a:lnSpc>
              <a:spcBef>
                <a:spcPts val="0"/>
              </a:spcBef>
              <a:spcAft>
                <a:spcPts val="0"/>
              </a:spcAft>
              <a:buSzPts val="800"/>
              <a:buNone/>
              <a:defRPr/>
            </a:lvl5pPr>
            <a:lvl6pPr lvl="5" algn="l">
              <a:lnSpc>
                <a:spcPct val="100000"/>
              </a:lnSpc>
              <a:spcBef>
                <a:spcPts val="0"/>
              </a:spcBef>
              <a:spcAft>
                <a:spcPts val="0"/>
              </a:spcAft>
              <a:buSzPts val="8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a:lvl8pPr>
            <a:lvl9pPr lvl="8" algn="l">
              <a:lnSpc>
                <a:spcPct val="100000"/>
              </a:lnSpc>
              <a:spcBef>
                <a:spcPts val="0"/>
              </a:spcBef>
              <a:spcAft>
                <a:spcPts val="0"/>
              </a:spcAft>
              <a:buSzPts val="8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Title Slide" type="blank">
  <p:cSld name="BLANK">
    <p:bg>
      <p:bgPr>
        <a:solidFill>
          <a:srgbClr val="ECEFF2"/>
        </a:solidFill>
      </p:bgPr>
    </p:bg>
    <p:spTree>
      <p:nvGrpSpPr>
        <p:cNvPr id="137" name="Shape 137"/>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2">
  <p:cSld name="CUSTOM_1">
    <p:spTree>
      <p:nvGrpSpPr>
        <p:cNvPr id="138" name="Shape 138"/>
        <p:cNvGrpSpPr/>
        <p:nvPr/>
      </p:nvGrpSpPr>
      <p:grpSpPr>
        <a:xfrm>
          <a:off x="0" y="0"/>
          <a:ext cx="0" cy="0"/>
          <a:chOff x="0" y="0"/>
          <a:chExt cx="0" cy="0"/>
        </a:xfrm>
      </p:grpSpPr>
      <p:pic>
        <p:nvPicPr>
          <p:cNvPr id="139" name="Google Shape;139;p2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40" name="Google Shape;140;p25"/>
          <p:cNvSpPr txBox="1"/>
          <p:nvPr>
            <p:ph idx="12" type="sldNum"/>
          </p:nvPr>
        </p:nvSpPr>
        <p:spPr>
          <a:xfrm>
            <a:off x="8173371" y="279576"/>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pic>
        <p:nvPicPr>
          <p:cNvPr id="141" name="Google Shape;141;p25"/>
          <p:cNvPicPr preferRelativeResize="0"/>
          <p:nvPr/>
        </p:nvPicPr>
        <p:blipFill rotWithShape="1">
          <a:blip r:embed="rId3">
            <a:alphaModFix amt="50000"/>
          </a:blip>
          <a:srcRect b="607" l="28008" r="25378" t="36101"/>
          <a:stretch/>
        </p:blipFill>
        <p:spPr>
          <a:xfrm>
            <a:off x="309650" y="974725"/>
            <a:ext cx="4262352" cy="3255274"/>
          </a:xfrm>
          <a:prstGeom prst="rect">
            <a:avLst/>
          </a:prstGeom>
          <a:noFill/>
          <a:ln>
            <a:noFill/>
          </a:ln>
        </p:spPr>
      </p:pic>
      <p:pic>
        <p:nvPicPr>
          <p:cNvPr id="142" name="Google Shape;142;p25"/>
          <p:cNvPicPr preferRelativeResize="0"/>
          <p:nvPr/>
        </p:nvPicPr>
        <p:blipFill rotWithShape="1">
          <a:blip r:embed="rId4">
            <a:alphaModFix/>
          </a:blip>
          <a:srcRect b="0" l="0" r="0" t="0"/>
          <a:stretch/>
        </p:blipFill>
        <p:spPr>
          <a:xfrm>
            <a:off x="449700" y="277825"/>
            <a:ext cx="632150" cy="207100"/>
          </a:xfrm>
          <a:prstGeom prst="rect">
            <a:avLst/>
          </a:prstGeom>
          <a:noFill/>
          <a:ln>
            <a:noFill/>
          </a:ln>
        </p:spPr>
      </p:pic>
      <p:pic>
        <p:nvPicPr>
          <p:cNvPr id="143" name="Google Shape;143;p25"/>
          <p:cNvPicPr preferRelativeResize="0"/>
          <p:nvPr/>
        </p:nvPicPr>
        <p:blipFill rotWithShape="1">
          <a:blip r:embed="rId5">
            <a:alphaModFix/>
          </a:blip>
          <a:srcRect b="17759" l="0" r="96619" t="18949"/>
          <a:stretch/>
        </p:blipFill>
        <p:spPr>
          <a:xfrm>
            <a:off x="0" y="974725"/>
            <a:ext cx="309149" cy="3255274"/>
          </a:xfrm>
          <a:prstGeom prst="rect">
            <a:avLst/>
          </a:prstGeom>
          <a:noFill/>
          <a:ln>
            <a:noFill/>
          </a:ln>
        </p:spPr>
      </p:pic>
      <p:pic>
        <p:nvPicPr>
          <p:cNvPr id="144" name="Google Shape;144;p25"/>
          <p:cNvPicPr preferRelativeResize="0"/>
          <p:nvPr/>
        </p:nvPicPr>
        <p:blipFill rotWithShape="1">
          <a:blip r:embed="rId5">
            <a:alphaModFix/>
          </a:blip>
          <a:srcRect b="17759" l="49995" r="0" t="18949"/>
          <a:stretch/>
        </p:blipFill>
        <p:spPr>
          <a:xfrm>
            <a:off x="4572101" y="982375"/>
            <a:ext cx="4572374" cy="3255250"/>
          </a:xfrm>
          <a:prstGeom prst="rect">
            <a:avLst/>
          </a:prstGeom>
          <a:noFill/>
          <a:ln>
            <a:noFill/>
          </a:ln>
        </p:spPr>
      </p:pic>
      <p:cxnSp>
        <p:nvCxnSpPr>
          <p:cNvPr id="145" name="Google Shape;145;p25"/>
          <p:cNvCxnSpPr/>
          <p:nvPr/>
        </p:nvCxnSpPr>
        <p:spPr>
          <a:xfrm>
            <a:off x="321175" y="4283887"/>
            <a:ext cx="4250700" cy="0"/>
          </a:xfrm>
          <a:prstGeom prst="straightConnector1">
            <a:avLst/>
          </a:prstGeom>
          <a:noFill/>
          <a:ln cap="flat" cmpd="sng" w="76200">
            <a:solidFill>
              <a:schemeClr val="accent5"/>
            </a:solidFill>
            <a:prstDash val="solid"/>
            <a:round/>
            <a:headEnd len="sm" w="sm" type="none"/>
            <a:tailEnd len="sm" w="sm" type="none"/>
          </a:ln>
        </p:spPr>
      </p:cxnSp>
      <p:sp>
        <p:nvSpPr>
          <p:cNvPr id="146" name="Google Shape;146;p25"/>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Proxima Nova"/>
                <a:ea typeface="Proxima Nova"/>
                <a:cs typeface="Proxima Nova"/>
                <a:sym typeface="Proxima Nova"/>
              </a:rPr>
              <a:t>Cognizant Softvision / 2020</a:t>
            </a:r>
            <a:endParaRPr b="0" i="0" sz="600" u="none" cap="none" strike="noStrike">
              <a:solidFill>
                <a:srgbClr val="FFFFFF"/>
              </a:solidFill>
              <a:latin typeface="Proxima Nova"/>
              <a:ea typeface="Proxima Nova"/>
              <a:cs typeface="Proxima Nova"/>
              <a:sym typeface="Proxima Nova"/>
            </a:endParaRPr>
          </a:p>
        </p:txBody>
      </p:sp>
      <p:sp>
        <p:nvSpPr>
          <p:cNvPr id="147" name="Google Shape;147;p25"/>
          <p:cNvSpPr/>
          <p:nvPr/>
        </p:nvSpPr>
        <p:spPr>
          <a:xfrm>
            <a:off x="0" y="279571"/>
            <a:ext cx="268605" cy="0"/>
          </a:xfrm>
          <a:custGeom>
            <a:rect b="b" l="l" r="r" t="t"/>
            <a:pathLst>
              <a:path extrusionOk="0" h="120000" w="457200">
                <a:moveTo>
                  <a:pt x="0" y="0"/>
                </a:moveTo>
                <a:lnTo>
                  <a:pt x="457200" y="0"/>
                </a:lnTo>
              </a:path>
            </a:pathLst>
          </a:custGeom>
          <a:noFill/>
          <a:ln cap="flat" cmpd="sng" w="12700">
            <a:solidFill>
              <a:srgbClr val="05B14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alibri"/>
              <a:ea typeface="Calibri"/>
              <a:cs typeface="Calibri"/>
              <a:sym typeface="Calibri"/>
            </a:endParaRPr>
          </a:p>
        </p:txBody>
      </p:sp>
      <p:sp>
        <p:nvSpPr>
          <p:cNvPr id="148" name="Google Shape;148;p25"/>
          <p:cNvSpPr/>
          <p:nvPr/>
        </p:nvSpPr>
        <p:spPr>
          <a:xfrm>
            <a:off x="0" y="4864419"/>
            <a:ext cx="268605" cy="0"/>
          </a:xfrm>
          <a:custGeom>
            <a:rect b="b" l="l" r="r" t="t"/>
            <a:pathLst>
              <a:path extrusionOk="0" h="120000" w="457200">
                <a:moveTo>
                  <a:pt x="0" y="0"/>
                </a:moveTo>
                <a:lnTo>
                  <a:pt x="457200" y="0"/>
                </a:lnTo>
              </a:path>
            </a:pathLst>
          </a:custGeom>
          <a:noFill/>
          <a:ln cap="flat" cmpd="sng" w="12700">
            <a:solidFill>
              <a:srgbClr val="05B14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Divider / Quote" showMasterSp="0">
  <p:cSld name="Blue Divider / Quote">
    <p:bg>
      <p:bgPr>
        <a:solidFill>
          <a:schemeClr val="dk1"/>
        </a:solidFill>
      </p:bgPr>
    </p:bg>
    <p:spTree>
      <p:nvGrpSpPr>
        <p:cNvPr id="149" name="Shape 149"/>
        <p:cNvGrpSpPr/>
        <p:nvPr/>
      </p:nvGrpSpPr>
      <p:grpSpPr>
        <a:xfrm>
          <a:off x="0" y="0"/>
          <a:ext cx="0" cy="0"/>
          <a:chOff x="0" y="0"/>
          <a:chExt cx="0" cy="0"/>
        </a:xfrm>
      </p:grpSpPr>
      <p:pic>
        <p:nvPicPr>
          <p:cNvPr id="150" name="Google Shape;150;p26"/>
          <p:cNvPicPr preferRelativeResize="0"/>
          <p:nvPr/>
        </p:nvPicPr>
        <p:blipFill rotWithShape="1">
          <a:blip r:embed="rId2">
            <a:alphaModFix/>
          </a:blip>
          <a:srcRect b="17759" l="0" r="96619" t="18949"/>
          <a:stretch/>
        </p:blipFill>
        <p:spPr>
          <a:xfrm>
            <a:off x="0" y="974725"/>
            <a:ext cx="309149" cy="3255274"/>
          </a:xfrm>
          <a:prstGeom prst="rect">
            <a:avLst/>
          </a:prstGeom>
          <a:noFill/>
          <a:ln>
            <a:noFill/>
          </a:ln>
        </p:spPr>
      </p:pic>
      <p:pic>
        <p:nvPicPr>
          <p:cNvPr id="151" name="Google Shape;151;p26"/>
          <p:cNvPicPr preferRelativeResize="0"/>
          <p:nvPr/>
        </p:nvPicPr>
        <p:blipFill rotWithShape="1">
          <a:blip r:embed="rId2">
            <a:alphaModFix/>
          </a:blip>
          <a:srcRect b="17759" l="72829" r="0" t="18949"/>
          <a:stretch/>
        </p:blipFill>
        <p:spPr>
          <a:xfrm>
            <a:off x="6660000" y="982375"/>
            <a:ext cx="2484475" cy="3255250"/>
          </a:xfrm>
          <a:prstGeom prst="rect">
            <a:avLst/>
          </a:prstGeom>
          <a:noFill/>
          <a:ln>
            <a:noFill/>
          </a:ln>
        </p:spPr>
      </p:pic>
      <p:cxnSp>
        <p:nvCxnSpPr>
          <p:cNvPr id="152" name="Google Shape;152;p26"/>
          <p:cNvCxnSpPr/>
          <p:nvPr/>
        </p:nvCxnSpPr>
        <p:spPr>
          <a:xfrm>
            <a:off x="420850" y="1004300"/>
            <a:ext cx="6102300" cy="0"/>
          </a:xfrm>
          <a:prstGeom prst="straightConnector1">
            <a:avLst/>
          </a:prstGeom>
          <a:noFill/>
          <a:ln cap="flat" cmpd="sng" w="38100">
            <a:solidFill>
              <a:srgbClr val="FFFFFF"/>
            </a:solidFill>
            <a:prstDash val="solid"/>
            <a:round/>
            <a:headEnd len="sm" w="sm" type="none"/>
            <a:tailEnd len="sm" w="sm" type="none"/>
          </a:ln>
        </p:spPr>
      </p:cxnSp>
      <p:cxnSp>
        <p:nvCxnSpPr>
          <p:cNvPr id="153" name="Google Shape;153;p26"/>
          <p:cNvCxnSpPr/>
          <p:nvPr/>
        </p:nvCxnSpPr>
        <p:spPr>
          <a:xfrm>
            <a:off x="420850" y="4230000"/>
            <a:ext cx="6102300" cy="0"/>
          </a:xfrm>
          <a:prstGeom prst="straightConnector1">
            <a:avLst/>
          </a:prstGeom>
          <a:noFill/>
          <a:ln cap="flat" cmpd="sng" w="38100">
            <a:solidFill>
              <a:srgbClr val="FFFFFF"/>
            </a:solidFill>
            <a:prstDash val="solid"/>
            <a:round/>
            <a:headEnd len="sm" w="sm" type="none"/>
            <a:tailEnd len="sm" w="sm" type="none"/>
          </a:ln>
        </p:spPr>
      </p:cxnSp>
      <p:sp>
        <p:nvSpPr>
          <p:cNvPr id="154" name="Google Shape;154;p26"/>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Proxima Nova"/>
                <a:ea typeface="Proxima Nova"/>
                <a:cs typeface="Proxima Nova"/>
                <a:sym typeface="Proxima Nova"/>
              </a:rPr>
              <a:t>Cognizant Softvision / 2020</a:t>
            </a:r>
            <a:endParaRPr b="0" i="0" sz="600" u="none" cap="none" strike="noStrike">
              <a:solidFill>
                <a:srgbClr val="FFFFFF"/>
              </a:solidFill>
              <a:latin typeface="Proxima Nova"/>
              <a:ea typeface="Proxima Nova"/>
              <a:cs typeface="Proxima Nova"/>
              <a:sym typeface="Proxima Nova"/>
            </a:endParaRPr>
          </a:p>
        </p:txBody>
      </p:sp>
      <p:sp>
        <p:nvSpPr>
          <p:cNvPr id="155" name="Google Shape;155;p26"/>
          <p:cNvSpPr/>
          <p:nvPr/>
        </p:nvSpPr>
        <p:spPr>
          <a:xfrm>
            <a:off x="0" y="279571"/>
            <a:ext cx="268605" cy="0"/>
          </a:xfrm>
          <a:custGeom>
            <a:rect b="b" l="l" r="r" t="t"/>
            <a:pathLst>
              <a:path extrusionOk="0" h="120000" w="457200">
                <a:moveTo>
                  <a:pt x="0" y="0"/>
                </a:moveTo>
                <a:lnTo>
                  <a:pt x="457200" y="0"/>
                </a:lnTo>
              </a:path>
            </a:pathLst>
          </a:custGeom>
          <a:noFill/>
          <a:ln cap="flat" cmpd="sng" w="12700">
            <a:solidFill>
              <a:srgbClr val="05B14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alibri"/>
              <a:ea typeface="Calibri"/>
              <a:cs typeface="Calibri"/>
              <a:sym typeface="Calibri"/>
            </a:endParaRPr>
          </a:p>
        </p:txBody>
      </p:sp>
      <p:sp>
        <p:nvSpPr>
          <p:cNvPr id="156" name="Google Shape;156;p26"/>
          <p:cNvSpPr/>
          <p:nvPr/>
        </p:nvSpPr>
        <p:spPr>
          <a:xfrm>
            <a:off x="0" y="4864419"/>
            <a:ext cx="268605" cy="0"/>
          </a:xfrm>
          <a:custGeom>
            <a:rect b="b" l="l" r="r" t="t"/>
            <a:pathLst>
              <a:path extrusionOk="0" h="120000" w="457200">
                <a:moveTo>
                  <a:pt x="0" y="0"/>
                </a:moveTo>
                <a:lnTo>
                  <a:pt x="457200" y="0"/>
                </a:lnTo>
              </a:path>
            </a:pathLst>
          </a:custGeom>
          <a:noFill/>
          <a:ln cap="flat" cmpd="sng" w="12700">
            <a:solidFill>
              <a:srgbClr val="05B14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alibri"/>
              <a:ea typeface="Calibri"/>
              <a:cs typeface="Calibri"/>
              <a:sym typeface="Calibri"/>
            </a:endParaRPr>
          </a:p>
        </p:txBody>
      </p:sp>
      <p:pic>
        <p:nvPicPr>
          <p:cNvPr id="157" name="Google Shape;157;p26"/>
          <p:cNvPicPr preferRelativeResize="0"/>
          <p:nvPr/>
        </p:nvPicPr>
        <p:blipFill rotWithShape="1">
          <a:blip r:embed="rId3">
            <a:alphaModFix/>
          </a:blip>
          <a:srcRect b="0" l="0" r="0" t="0"/>
          <a:stretch/>
        </p:blipFill>
        <p:spPr>
          <a:xfrm>
            <a:off x="8204915" y="4744177"/>
            <a:ext cx="485582" cy="159076"/>
          </a:xfrm>
          <a:prstGeom prst="rect">
            <a:avLst/>
          </a:prstGeom>
          <a:noFill/>
          <a:ln>
            <a:noFill/>
          </a:ln>
        </p:spPr>
      </p:pic>
      <p:sp>
        <p:nvSpPr>
          <p:cNvPr id="158" name="Google Shape;158;p26"/>
          <p:cNvSpPr txBox="1"/>
          <p:nvPr>
            <p:ph idx="12" type="sldNum"/>
          </p:nvPr>
        </p:nvSpPr>
        <p:spPr>
          <a:xfrm>
            <a:off x="8173371" y="279576"/>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Divider / Quote" showMasterSp="0">
  <p:cSld name="White Divider / Quote">
    <p:spTree>
      <p:nvGrpSpPr>
        <p:cNvPr id="159" name="Shape 159"/>
        <p:cNvGrpSpPr/>
        <p:nvPr/>
      </p:nvGrpSpPr>
      <p:grpSpPr>
        <a:xfrm>
          <a:off x="0" y="0"/>
          <a:ext cx="0" cy="0"/>
          <a:chOff x="0" y="0"/>
          <a:chExt cx="0" cy="0"/>
        </a:xfrm>
      </p:grpSpPr>
      <p:pic>
        <p:nvPicPr>
          <p:cNvPr id="160" name="Google Shape;160;p27"/>
          <p:cNvPicPr preferRelativeResize="0"/>
          <p:nvPr/>
        </p:nvPicPr>
        <p:blipFill rotWithShape="1">
          <a:blip r:embed="rId2">
            <a:alphaModFix/>
          </a:blip>
          <a:srcRect b="17759" l="0" r="96619" t="18949"/>
          <a:stretch/>
        </p:blipFill>
        <p:spPr>
          <a:xfrm>
            <a:off x="0" y="974725"/>
            <a:ext cx="309149" cy="3255274"/>
          </a:xfrm>
          <a:prstGeom prst="rect">
            <a:avLst/>
          </a:prstGeom>
          <a:noFill/>
          <a:ln>
            <a:noFill/>
          </a:ln>
        </p:spPr>
      </p:pic>
      <p:pic>
        <p:nvPicPr>
          <p:cNvPr id="161" name="Google Shape;161;p27"/>
          <p:cNvPicPr preferRelativeResize="0"/>
          <p:nvPr/>
        </p:nvPicPr>
        <p:blipFill rotWithShape="1">
          <a:blip r:embed="rId2">
            <a:alphaModFix/>
          </a:blip>
          <a:srcRect b="17759" l="72829" r="0" t="18949"/>
          <a:stretch/>
        </p:blipFill>
        <p:spPr>
          <a:xfrm>
            <a:off x="6660000" y="982375"/>
            <a:ext cx="2484475" cy="3255250"/>
          </a:xfrm>
          <a:prstGeom prst="rect">
            <a:avLst/>
          </a:prstGeom>
          <a:noFill/>
          <a:ln>
            <a:noFill/>
          </a:ln>
        </p:spPr>
      </p:pic>
      <p:cxnSp>
        <p:nvCxnSpPr>
          <p:cNvPr id="162" name="Google Shape;162;p27"/>
          <p:cNvCxnSpPr/>
          <p:nvPr/>
        </p:nvCxnSpPr>
        <p:spPr>
          <a:xfrm>
            <a:off x="420850" y="1004300"/>
            <a:ext cx="6102300" cy="0"/>
          </a:xfrm>
          <a:prstGeom prst="straightConnector1">
            <a:avLst/>
          </a:prstGeom>
          <a:noFill/>
          <a:ln cap="flat" cmpd="sng" w="38100">
            <a:solidFill>
              <a:schemeClr val="dk2"/>
            </a:solidFill>
            <a:prstDash val="solid"/>
            <a:round/>
            <a:headEnd len="sm" w="sm" type="none"/>
            <a:tailEnd len="sm" w="sm" type="none"/>
          </a:ln>
        </p:spPr>
      </p:cxnSp>
      <p:cxnSp>
        <p:nvCxnSpPr>
          <p:cNvPr id="163" name="Google Shape;163;p27"/>
          <p:cNvCxnSpPr/>
          <p:nvPr/>
        </p:nvCxnSpPr>
        <p:spPr>
          <a:xfrm>
            <a:off x="420850" y="4230000"/>
            <a:ext cx="6102300" cy="0"/>
          </a:xfrm>
          <a:prstGeom prst="straightConnector1">
            <a:avLst/>
          </a:prstGeom>
          <a:noFill/>
          <a:ln cap="flat" cmpd="sng" w="38100">
            <a:solidFill>
              <a:schemeClr val="dk2"/>
            </a:solidFill>
            <a:prstDash val="solid"/>
            <a:round/>
            <a:headEnd len="sm" w="sm" type="none"/>
            <a:tailEnd len="sm" w="sm" type="none"/>
          </a:ln>
        </p:spPr>
      </p:cxnSp>
      <p:sp>
        <p:nvSpPr>
          <p:cNvPr id="164" name="Google Shape;164;p27"/>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Proxima Nova"/>
                <a:ea typeface="Proxima Nova"/>
                <a:cs typeface="Proxima Nova"/>
                <a:sym typeface="Proxima Nova"/>
              </a:rPr>
              <a:t>Cognizant Softvision / 2020</a:t>
            </a:r>
            <a:endParaRPr b="0" i="0" sz="600" u="none" cap="none" strike="noStrike">
              <a:solidFill>
                <a:srgbClr val="000000"/>
              </a:solidFill>
              <a:latin typeface="Proxima Nova"/>
              <a:ea typeface="Proxima Nova"/>
              <a:cs typeface="Proxima Nova"/>
              <a:sym typeface="Proxima Nova"/>
            </a:endParaRPr>
          </a:p>
        </p:txBody>
      </p:sp>
      <p:sp>
        <p:nvSpPr>
          <p:cNvPr id="165" name="Google Shape;165;p27"/>
          <p:cNvSpPr/>
          <p:nvPr/>
        </p:nvSpPr>
        <p:spPr>
          <a:xfrm>
            <a:off x="0" y="279571"/>
            <a:ext cx="268605" cy="0"/>
          </a:xfrm>
          <a:custGeom>
            <a:rect b="b" l="l" r="r" t="t"/>
            <a:pathLst>
              <a:path extrusionOk="0" h="120000" w="457200">
                <a:moveTo>
                  <a:pt x="0" y="0"/>
                </a:moveTo>
                <a:lnTo>
                  <a:pt x="457200" y="0"/>
                </a:lnTo>
              </a:path>
            </a:pathLst>
          </a:custGeom>
          <a:noFill/>
          <a:ln cap="flat" cmpd="sng" w="12700">
            <a:solidFill>
              <a:srgbClr val="05B14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alibri"/>
              <a:ea typeface="Calibri"/>
              <a:cs typeface="Calibri"/>
              <a:sym typeface="Calibri"/>
            </a:endParaRPr>
          </a:p>
        </p:txBody>
      </p:sp>
      <p:sp>
        <p:nvSpPr>
          <p:cNvPr id="166" name="Google Shape;166;p27"/>
          <p:cNvSpPr/>
          <p:nvPr/>
        </p:nvSpPr>
        <p:spPr>
          <a:xfrm>
            <a:off x="0" y="4864419"/>
            <a:ext cx="268605" cy="0"/>
          </a:xfrm>
          <a:custGeom>
            <a:rect b="b" l="l" r="r" t="t"/>
            <a:pathLst>
              <a:path extrusionOk="0" h="120000" w="457200">
                <a:moveTo>
                  <a:pt x="0" y="0"/>
                </a:moveTo>
                <a:lnTo>
                  <a:pt x="457200" y="0"/>
                </a:lnTo>
              </a:path>
            </a:pathLst>
          </a:custGeom>
          <a:noFill/>
          <a:ln cap="flat" cmpd="sng" w="12700">
            <a:solidFill>
              <a:srgbClr val="05B14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alibri"/>
              <a:ea typeface="Calibri"/>
              <a:cs typeface="Calibri"/>
              <a:sym typeface="Calibri"/>
            </a:endParaRPr>
          </a:p>
        </p:txBody>
      </p:sp>
      <p:pic>
        <p:nvPicPr>
          <p:cNvPr id="167" name="Google Shape;167;p27"/>
          <p:cNvPicPr preferRelativeResize="0"/>
          <p:nvPr/>
        </p:nvPicPr>
        <p:blipFill rotWithShape="1">
          <a:blip r:embed="rId3">
            <a:alphaModFix/>
          </a:blip>
          <a:srcRect b="0" l="0" r="0" t="0"/>
          <a:stretch/>
        </p:blipFill>
        <p:spPr>
          <a:xfrm>
            <a:off x="8204915" y="4744177"/>
            <a:ext cx="485582" cy="159076"/>
          </a:xfrm>
          <a:prstGeom prst="rect">
            <a:avLst/>
          </a:prstGeom>
          <a:noFill/>
          <a:ln>
            <a:noFill/>
          </a:ln>
        </p:spPr>
      </p:pic>
      <p:sp>
        <p:nvSpPr>
          <p:cNvPr id="168" name="Google Shape;168;p27"/>
          <p:cNvSpPr txBox="1"/>
          <p:nvPr>
            <p:ph idx="12" type="sldNum"/>
          </p:nvPr>
        </p:nvSpPr>
        <p:spPr>
          <a:xfrm>
            <a:off x="8173371" y="279576"/>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3">
  <p:cSld name="CUSTOM_1_1_2">
    <p:spTree>
      <p:nvGrpSpPr>
        <p:cNvPr id="169" name="Shape 169"/>
        <p:cNvGrpSpPr/>
        <p:nvPr/>
      </p:nvGrpSpPr>
      <p:grpSpPr>
        <a:xfrm>
          <a:off x="0" y="0"/>
          <a:ext cx="0" cy="0"/>
          <a:chOff x="0" y="0"/>
          <a:chExt cx="0" cy="0"/>
        </a:xfrm>
      </p:grpSpPr>
      <p:pic>
        <p:nvPicPr>
          <p:cNvPr id="170" name="Google Shape;170;p2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71" name="Google Shape;171;p28"/>
          <p:cNvSpPr txBox="1"/>
          <p:nvPr>
            <p:ph idx="12" type="sldNum"/>
          </p:nvPr>
        </p:nvSpPr>
        <p:spPr>
          <a:xfrm>
            <a:off x="8173371" y="279576"/>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pic>
        <p:nvPicPr>
          <p:cNvPr id="172" name="Google Shape;172;p28"/>
          <p:cNvPicPr preferRelativeResize="0"/>
          <p:nvPr/>
        </p:nvPicPr>
        <p:blipFill rotWithShape="1">
          <a:blip r:embed="rId3">
            <a:alphaModFix amt="50000"/>
          </a:blip>
          <a:srcRect b="607" l="28008" r="25378" t="36101"/>
          <a:stretch/>
        </p:blipFill>
        <p:spPr>
          <a:xfrm>
            <a:off x="309650" y="974725"/>
            <a:ext cx="4262352" cy="3255274"/>
          </a:xfrm>
          <a:prstGeom prst="rect">
            <a:avLst/>
          </a:prstGeom>
          <a:noFill/>
          <a:ln>
            <a:noFill/>
          </a:ln>
        </p:spPr>
      </p:pic>
      <p:pic>
        <p:nvPicPr>
          <p:cNvPr id="173" name="Google Shape;173;p28"/>
          <p:cNvPicPr preferRelativeResize="0"/>
          <p:nvPr/>
        </p:nvPicPr>
        <p:blipFill rotWithShape="1">
          <a:blip r:embed="rId4">
            <a:alphaModFix/>
          </a:blip>
          <a:srcRect b="0" l="0" r="0" t="0"/>
          <a:stretch/>
        </p:blipFill>
        <p:spPr>
          <a:xfrm>
            <a:off x="449700" y="277825"/>
            <a:ext cx="632150" cy="207100"/>
          </a:xfrm>
          <a:prstGeom prst="rect">
            <a:avLst/>
          </a:prstGeom>
          <a:noFill/>
          <a:ln>
            <a:noFill/>
          </a:ln>
        </p:spPr>
      </p:pic>
      <p:pic>
        <p:nvPicPr>
          <p:cNvPr id="174" name="Google Shape;174;p28"/>
          <p:cNvPicPr preferRelativeResize="0"/>
          <p:nvPr/>
        </p:nvPicPr>
        <p:blipFill rotWithShape="1">
          <a:blip r:embed="rId5">
            <a:alphaModFix/>
          </a:blip>
          <a:srcRect b="17759" l="0" r="96619" t="18949"/>
          <a:stretch/>
        </p:blipFill>
        <p:spPr>
          <a:xfrm>
            <a:off x="0" y="974725"/>
            <a:ext cx="309149" cy="3255274"/>
          </a:xfrm>
          <a:prstGeom prst="rect">
            <a:avLst/>
          </a:prstGeom>
          <a:noFill/>
          <a:ln>
            <a:noFill/>
          </a:ln>
        </p:spPr>
      </p:pic>
      <p:pic>
        <p:nvPicPr>
          <p:cNvPr id="175" name="Google Shape;175;p28"/>
          <p:cNvPicPr preferRelativeResize="0"/>
          <p:nvPr/>
        </p:nvPicPr>
        <p:blipFill rotWithShape="1">
          <a:blip r:embed="rId5">
            <a:alphaModFix/>
          </a:blip>
          <a:srcRect b="17759" l="49995" r="0" t="18949"/>
          <a:stretch/>
        </p:blipFill>
        <p:spPr>
          <a:xfrm>
            <a:off x="4572101" y="982375"/>
            <a:ext cx="4572374" cy="3255250"/>
          </a:xfrm>
          <a:prstGeom prst="rect">
            <a:avLst/>
          </a:prstGeom>
          <a:noFill/>
          <a:ln>
            <a:noFill/>
          </a:ln>
        </p:spPr>
      </p:pic>
      <p:cxnSp>
        <p:nvCxnSpPr>
          <p:cNvPr id="176" name="Google Shape;176;p28"/>
          <p:cNvCxnSpPr/>
          <p:nvPr/>
        </p:nvCxnSpPr>
        <p:spPr>
          <a:xfrm>
            <a:off x="321175" y="4283887"/>
            <a:ext cx="4250700" cy="0"/>
          </a:xfrm>
          <a:prstGeom prst="straightConnector1">
            <a:avLst/>
          </a:prstGeom>
          <a:noFill/>
          <a:ln cap="flat" cmpd="sng" w="76200">
            <a:solidFill>
              <a:schemeClr val="accent5"/>
            </a:solidFill>
            <a:prstDash val="solid"/>
            <a:round/>
            <a:headEnd len="sm" w="sm" type="none"/>
            <a:tailEnd len="sm" w="sm" type="none"/>
          </a:ln>
        </p:spPr>
      </p:cxnSp>
      <p:sp>
        <p:nvSpPr>
          <p:cNvPr id="177" name="Google Shape;177;p28"/>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Proxima Nova"/>
                <a:ea typeface="Proxima Nova"/>
                <a:cs typeface="Proxima Nova"/>
                <a:sym typeface="Proxima Nova"/>
              </a:rPr>
              <a:t>Cognizant Softvision / 2020</a:t>
            </a:r>
            <a:endParaRPr b="0" i="0" sz="600" u="none" cap="none" strike="noStrike">
              <a:solidFill>
                <a:srgbClr val="FFFFFF"/>
              </a:solidFill>
              <a:latin typeface="Proxima Nova"/>
              <a:ea typeface="Proxima Nova"/>
              <a:cs typeface="Proxima Nova"/>
              <a:sym typeface="Proxima Nova"/>
            </a:endParaRPr>
          </a:p>
        </p:txBody>
      </p:sp>
      <p:sp>
        <p:nvSpPr>
          <p:cNvPr id="178" name="Google Shape;178;p28"/>
          <p:cNvSpPr/>
          <p:nvPr/>
        </p:nvSpPr>
        <p:spPr>
          <a:xfrm>
            <a:off x="0" y="279571"/>
            <a:ext cx="268605" cy="0"/>
          </a:xfrm>
          <a:custGeom>
            <a:rect b="b" l="l" r="r" t="t"/>
            <a:pathLst>
              <a:path extrusionOk="0" h="120000" w="457200">
                <a:moveTo>
                  <a:pt x="0" y="0"/>
                </a:moveTo>
                <a:lnTo>
                  <a:pt x="457200" y="0"/>
                </a:lnTo>
              </a:path>
            </a:pathLst>
          </a:custGeom>
          <a:noFill/>
          <a:ln cap="flat" cmpd="sng" w="12700">
            <a:solidFill>
              <a:srgbClr val="05B14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alibri"/>
              <a:ea typeface="Calibri"/>
              <a:cs typeface="Calibri"/>
              <a:sym typeface="Calibri"/>
            </a:endParaRPr>
          </a:p>
        </p:txBody>
      </p:sp>
      <p:sp>
        <p:nvSpPr>
          <p:cNvPr id="179" name="Google Shape;179;p28"/>
          <p:cNvSpPr/>
          <p:nvPr/>
        </p:nvSpPr>
        <p:spPr>
          <a:xfrm>
            <a:off x="0" y="4864419"/>
            <a:ext cx="268605" cy="0"/>
          </a:xfrm>
          <a:custGeom>
            <a:rect b="b" l="l" r="r" t="t"/>
            <a:pathLst>
              <a:path extrusionOk="0" h="120000" w="457200">
                <a:moveTo>
                  <a:pt x="0" y="0"/>
                </a:moveTo>
                <a:lnTo>
                  <a:pt x="457200" y="0"/>
                </a:lnTo>
              </a:path>
            </a:pathLst>
          </a:custGeom>
          <a:noFill/>
          <a:ln cap="flat" cmpd="sng" w="12700">
            <a:solidFill>
              <a:srgbClr val="05B14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1">
  <p:cSld name="CUSTOM_2">
    <p:spTree>
      <p:nvGrpSpPr>
        <p:cNvPr id="180" name="Shape 180"/>
        <p:cNvGrpSpPr/>
        <p:nvPr/>
      </p:nvGrpSpPr>
      <p:grpSpPr>
        <a:xfrm>
          <a:off x="0" y="0"/>
          <a:ext cx="0" cy="0"/>
          <a:chOff x="0" y="0"/>
          <a:chExt cx="0" cy="0"/>
        </a:xfrm>
      </p:grpSpPr>
      <p:pic>
        <p:nvPicPr>
          <p:cNvPr id="181" name="Google Shape;181;p2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82" name="Google Shape;182;p29"/>
          <p:cNvSpPr txBox="1"/>
          <p:nvPr>
            <p:ph idx="12" type="sldNum"/>
          </p:nvPr>
        </p:nvSpPr>
        <p:spPr>
          <a:xfrm>
            <a:off x="8173371" y="279576"/>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pic>
        <p:nvPicPr>
          <p:cNvPr id="183" name="Google Shape;183;p29"/>
          <p:cNvPicPr preferRelativeResize="0"/>
          <p:nvPr/>
        </p:nvPicPr>
        <p:blipFill rotWithShape="1">
          <a:blip r:embed="rId3">
            <a:alphaModFix amt="50000"/>
          </a:blip>
          <a:srcRect b="607" l="28008" r="25378" t="36101"/>
          <a:stretch/>
        </p:blipFill>
        <p:spPr>
          <a:xfrm>
            <a:off x="309650" y="974725"/>
            <a:ext cx="4262352" cy="3255274"/>
          </a:xfrm>
          <a:prstGeom prst="rect">
            <a:avLst/>
          </a:prstGeom>
          <a:noFill/>
          <a:ln>
            <a:noFill/>
          </a:ln>
        </p:spPr>
      </p:pic>
      <p:pic>
        <p:nvPicPr>
          <p:cNvPr id="184" name="Google Shape;184;p29"/>
          <p:cNvPicPr preferRelativeResize="0"/>
          <p:nvPr/>
        </p:nvPicPr>
        <p:blipFill rotWithShape="1">
          <a:blip r:embed="rId4">
            <a:alphaModFix/>
          </a:blip>
          <a:srcRect b="0" l="0" r="0" t="0"/>
          <a:stretch/>
        </p:blipFill>
        <p:spPr>
          <a:xfrm>
            <a:off x="449700" y="277825"/>
            <a:ext cx="632150" cy="207100"/>
          </a:xfrm>
          <a:prstGeom prst="rect">
            <a:avLst/>
          </a:prstGeom>
          <a:noFill/>
          <a:ln>
            <a:noFill/>
          </a:ln>
        </p:spPr>
      </p:pic>
      <p:pic>
        <p:nvPicPr>
          <p:cNvPr id="185" name="Google Shape;185;p29"/>
          <p:cNvPicPr preferRelativeResize="0"/>
          <p:nvPr/>
        </p:nvPicPr>
        <p:blipFill rotWithShape="1">
          <a:blip r:embed="rId5">
            <a:alphaModFix/>
          </a:blip>
          <a:srcRect b="17759" l="0" r="96619" t="18949"/>
          <a:stretch/>
        </p:blipFill>
        <p:spPr>
          <a:xfrm>
            <a:off x="0" y="974725"/>
            <a:ext cx="309149" cy="3255274"/>
          </a:xfrm>
          <a:prstGeom prst="rect">
            <a:avLst/>
          </a:prstGeom>
          <a:noFill/>
          <a:ln>
            <a:noFill/>
          </a:ln>
        </p:spPr>
      </p:pic>
      <p:pic>
        <p:nvPicPr>
          <p:cNvPr id="186" name="Google Shape;186;p29"/>
          <p:cNvPicPr preferRelativeResize="0"/>
          <p:nvPr/>
        </p:nvPicPr>
        <p:blipFill rotWithShape="1">
          <a:blip r:embed="rId5">
            <a:alphaModFix/>
          </a:blip>
          <a:srcRect b="17759" l="49995" r="0" t="18949"/>
          <a:stretch/>
        </p:blipFill>
        <p:spPr>
          <a:xfrm>
            <a:off x="4572101" y="982375"/>
            <a:ext cx="4572374" cy="3255250"/>
          </a:xfrm>
          <a:prstGeom prst="rect">
            <a:avLst/>
          </a:prstGeom>
          <a:noFill/>
          <a:ln>
            <a:noFill/>
          </a:ln>
        </p:spPr>
      </p:pic>
      <p:cxnSp>
        <p:nvCxnSpPr>
          <p:cNvPr id="187" name="Google Shape;187;p29"/>
          <p:cNvCxnSpPr/>
          <p:nvPr/>
        </p:nvCxnSpPr>
        <p:spPr>
          <a:xfrm>
            <a:off x="321175" y="4283887"/>
            <a:ext cx="4250700" cy="0"/>
          </a:xfrm>
          <a:prstGeom prst="straightConnector1">
            <a:avLst/>
          </a:prstGeom>
          <a:noFill/>
          <a:ln cap="flat" cmpd="sng" w="76200">
            <a:solidFill>
              <a:schemeClr val="accent5"/>
            </a:solidFill>
            <a:prstDash val="solid"/>
            <a:round/>
            <a:headEnd len="sm" w="sm" type="none"/>
            <a:tailEnd len="sm" w="sm" type="none"/>
          </a:ln>
        </p:spPr>
      </p:cxnSp>
      <p:sp>
        <p:nvSpPr>
          <p:cNvPr id="188" name="Google Shape;188;p29"/>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Proxima Nova"/>
                <a:ea typeface="Proxima Nova"/>
                <a:cs typeface="Proxima Nova"/>
                <a:sym typeface="Proxima Nova"/>
              </a:rPr>
              <a:t>Cognizant Softvision / 2020</a:t>
            </a:r>
            <a:endParaRPr b="0" i="0" sz="600" u="none" cap="none" strike="noStrike">
              <a:solidFill>
                <a:srgbClr val="FFFFFF"/>
              </a:solidFill>
              <a:latin typeface="Proxima Nova"/>
              <a:ea typeface="Proxima Nova"/>
              <a:cs typeface="Proxima Nova"/>
              <a:sym typeface="Proxima Nova"/>
            </a:endParaRPr>
          </a:p>
        </p:txBody>
      </p:sp>
      <p:sp>
        <p:nvSpPr>
          <p:cNvPr id="189" name="Google Shape;189;p29"/>
          <p:cNvSpPr/>
          <p:nvPr/>
        </p:nvSpPr>
        <p:spPr>
          <a:xfrm>
            <a:off x="0" y="279571"/>
            <a:ext cx="268605" cy="0"/>
          </a:xfrm>
          <a:custGeom>
            <a:rect b="b" l="l" r="r" t="t"/>
            <a:pathLst>
              <a:path extrusionOk="0" h="120000" w="457200">
                <a:moveTo>
                  <a:pt x="0" y="0"/>
                </a:moveTo>
                <a:lnTo>
                  <a:pt x="457200" y="0"/>
                </a:lnTo>
              </a:path>
            </a:pathLst>
          </a:custGeom>
          <a:noFill/>
          <a:ln cap="flat" cmpd="sng" w="12700">
            <a:solidFill>
              <a:srgbClr val="05B14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alibri"/>
              <a:ea typeface="Calibri"/>
              <a:cs typeface="Calibri"/>
              <a:sym typeface="Calibri"/>
            </a:endParaRPr>
          </a:p>
        </p:txBody>
      </p:sp>
      <p:sp>
        <p:nvSpPr>
          <p:cNvPr id="190" name="Google Shape;190;p29"/>
          <p:cNvSpPr/>
          <p:nvPr/>
        </p:nvSpPr>
        <p:spPr>
          <a:xfrm>
            <a:off x="0" y="4864419"/>
            <a:ext cx="268605" cy="0"/>
          </a:xfrm>
          <a:custGeom>
            <a:rect b="b" l="l" r="r" t="t"/>
            <a:pathLst>
              <a:path extrusionOk="0" h="120000" w="457200">
                <a:moveTo>
                  <a:pt x="0" y="0"/>
                </a:moveTo>
                <a:lnTo>
                  <a:pt x="457200" y="0"/>
                </a:lnTo>
              </a:path>
            </a:pathLst>
          </a:custGeom>
          <a:noFill/>
          <a:ln cap="flat" cmpd="sng" w="12700">
            <a:solidFill>
              <a:srgbClr val="05B14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2">
    <p:spTree>
      <p:nvGrpSpPr>
        <p:cNvPr id="191" name="Shape 191"/>
        <p:cNvGrpSpPr/>
        <p:nvPr/>
      </p:nvGrpSpPr>
      <p:grpSpPr>
        <a:xfrm>
          <a:off x="0" y="0"/>
          <a:ext cx="0" cy="0"/>
          <a:chOff x="0" y="0"/>
          <a:chExt cx="0" cy="0"/>
        </a:xfrm>
      </p:grpSpPr>
      <p:sp>
        <p:nvSpPr>
          <p:cNvPr id="192" name="Google Shape;192;p30"/>
          <p:cNvSpPr txBox="1"/>
          <p:nvPr>
            <p:ph idx="1" type="body"/>
          </p:nvPr>
        </p:nvSpPr>
        <p:spPr>
          <a:xfrm>
            <a:off x="419100" y="277813"/>
            <a:ext cx="8305800" cy="6969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800"/>
              <a:buNone/>
              <a:defRPr b="0" i="0" sz="1200">
                <a:latin typeface="Arial"/>
                <a:ea typeface="Arial"/>
                <a:cs typeface="Arial"/>
                <a:sym typeface="Arial"/>
              </a:defRPr>
            </a:lvl1pPr>
            <a:lvl2pPr indent="-228600" lvl="1" marL="914400" algn="l">
              <a:lnSpc>
                <a:spcPct val="100000"/>
              </a:lnSpc>
              <a:spcBef>
                <a:spcPts val="0"/>
              </a:spcBef>
              <a:spcAft>
                <a:spcPts val="0"/>
              </a:spcAft>
              <a:buSzPts val="800"/>
              <a:buNone/>
              <a:defRPr/>
            </a:lvl2pPr>
            <a:lvl3pPr indent="-228600" lvl="2" marL="1371600" algn="l">
              <a:lnSpc>
                <a:spcPct val="100000"/>
              </a:lnSpc>
              <a:spcBef>
                <a:spcPts val="0"/>
              </a:spcBef>
              <a:spcAft>
                <a:spcPts val="0"/>
              </a:spcAft>
              <a:buSzPts val="800"/>
              <a:buNone/>
              <a:defRPr/>
            </a:lvl3pPr>
            <a:lvl4pPr indent="-228600" lvl="3" marL="1828800" algn="l">
              <a:lnSpc>
                <a:spcPct val="100000"/>
              </a:lnSpc>
              <a:spcBef>
                <a:spcPts val="0"/>
              </a:spcBef>
              <a:spcAft>
                <a:spcPts val="0"/>
              </a:spcAft>
              <a:buSzPts val="800"/>
              <a:buNone/>
              <a:defRPr/>
            </a:lvl4pPr>
            <a:lvl5pPr indent="-228600" lvl="4" marL="2286000" algn="l">
              <a:lnSpc>
                <a:spcPct val="100000"/>
              </a:lnSpc>
              <a:spcBef>
                <a:spcPts val="0"/>
              </a:spcBef>
              <a:spcAft>
                <a:spcPts val="0"/>
              </a:spcAft>
              <a:buSzPts val="800"/>
              <a:buNone/>
              <a:defRPr/>
            </a:lvl5pPr>
            <a:lvl6pPr indent="-228600" lvl="5" marL="2743200" algn="l">
              <a:lnSpc>
                <a:spcPct val="100000"/>
              </a:lnSpc>
              <a:spcBef>
                <a:spcPts val="0"/>
              </a:spcBef>
              <a:spcAft>
                <a:spcPts val="0"/>
              </a:spcAft>
              <a:buSzPts val="800"/>
              <a:buNone/>
              <a:defRPr/>
            </a:lvl6pPr>
            <a:lvl7pPr indent="-228600" lvl="6" marL="3200400" algn="l">
              <a:lnSpc>
                <a:spcPct val="100000"/>
              </a:lnSpc>
              <a:spcBef>
                <a:spcPts val="0"/>
              </a:spcBef>
              <a:spcAft>
                <a:spcPts val="0"/>
              </a:spcAft>
              <a:buSzPts val="800"/>
              <a:buNone/>
              <a:defRPr/>
            </a:lvl7pPr>
            <a:lvl8pPr indent="-228600" lvl="7" marL="3657600" algn="l">
              <a:lnSpc>
                <a:spcPct val="100000"/>
              </a:lnSpc>
              <a:spcBef>
                <a:spcPts val="0"/>
              </a:spcBef>
              <a:spcAft>
                <a:spcPts val="0"/>
              </a:spcAft>
              <a:buSzPts val="800"/>
              <a:buNone/>
              <a:defRPr/>
            </a:lvl8pPr>
            <a:lvl9pPr indent="-228600" lvl="8" marL="4114800" algn="l">
              <a:lnSpc>
                <a:spcPct val="100000"/>
              </a:lnSpc>
              <a:spcBef>
                <a:spcPts val="0"/>
              </a:spcBef>
              <a:spcAft>
                <a:spcPts val="0"/>
              </a:spcAft>
              <a:buSzPts val="8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p:cSld name="BLANK_2">
    <p:spTree>
      <p:nvGrpSpPr>
        <p:cNvPr id="193" name="Shape 193"/>
        <p:cNvGrpSpPr/>
        <p:nvPr/>
      </p:nvGrpSpPr>
      <p:grpSpPr>
        <a:xfrm>
          <a:off x="0" y="0"/>
          <a:ext cx="0" cy="0"/>
          <a:chOff x="0" y="0"/>
          <a:chExt cx="0" cy="0"/>
        </a:xfrm>
      </p:grpSpPr>
      <p:sp>
        <p:nvSpPr>
          <p:cNvPr id="194" name="Google Shape;194;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sp>
        <p:nvSpPr>
          <p:cNvPr id="25" name="Google Shape;25;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6" name="Google Shape;26;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5" name="Shape 195"/>
        <p:cNvGrpSpPr/>
        <p:nvPr/>
      </p:nvGrpSpPr>
      <p:grpSpPr>
        <a:xfrm>
          <a:off x="0" y="0"/>
          <a:ext cx="0" cy="0"/>
          <a:chOff x="0" y="0"/>
          <a:chExt cx="0" cy="0"/>
        </a:xfrm>
      </p:grpSpPr>
      <p:sp>
        <p:nvSpPr>
          <p:cNvPr id="196" name="Google Shape;196;p32"/>
          <p:cNvSpPr txBox="1"/>
          <p:nvPr>
            <p:ph idx="12" type="sldNum"/>
          </p:nvPr>
        </p:nvSpPr>
        <p:spPr>
          <a:xfrm>
            <a:off x="8472458" y="4663217"/>
            <a:ext cx="548700" cy="393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97" name="Google Shape;197;p32"/>
          <p:cNvSpPr txBox="1"/>
          <p:nvPr>
            <p:ph type="title"/>
          </p:nvPr>
        </p:nvSpPr>
        <p:spPr>
          <a:xfrm>
            <a:off x="244475" y="71050"/>
            <a:ext cx="8520600" cy="7065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200"/>
              <a:buNone/>
              <a:defRPr sz="22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pic>
        <p:nvPicPr>
          <p:cNvPr id="198" name="Google Shape;198;p32"/>
          <p:cNvPicPr preferRelativeResize="0"/>
          <p:nvPr/>
        </p:nvPicPr>
        <p:blipFill rotWithShape="1">
          <a:blip r:embed="rId2">
            <a:alphaModFix/>
          </a:blip>
          <a:srcRect b="0" l="0" r="0" t="0"/>
          <a:stretch/>
        </p:blipFill>
        <p:spPr>
          <a:xfrm>
            <a:off x="3962400" y="805824"/>
            <a:ext cx="1219200" cy="38100"/>
          </a:xfrm>
          <a:prstGeom prst="rect">
            <a:avLst/>
          </a:prstGeom>
          <a:noFill/>
          <a:ln>
            <a:noFill/>
          </a:ln>
        </p:spPr>
      </p:pic>
      <p:sp>
        <p:nvSpPr>
          <p:cNvPr id="199" name="Google Shape;199;p32"/>
          <p:cNvSpPr txBox="1"/>
          <p:nvPr>
            <p:ph idx="1" type="body"/>
          </p:nvPr>
        </p:nvSpPr>
        <p:spPr>
          <a:xfrm>
            <a:off x="638800" y="1109450"/>
            <a:ext cx="7964400" cy="3179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600"/>
              <a:buNone/>
              <a:defRPr sz="1600"/>
            </a:lvl1pPr>
            <a:lvl2pPr indent="-228600" lvl="1" marL="914400" algn="l">
              <a:lnSpc>
                <a:spcPct val="100000"/>
              </a:lnSpc>
              <a:spcBef>
                <a:spcPts val="0"/>
              </a:spcBef>
              <a:spcAft>
                <a:spcPts val="0"/>
              </a:spcAft>
              <a:buSzPts val="1600"/>
              <a:buNone/>
              <a:defRPr sz="1600"/>
            </a:lvl2pPr>
            <a:lvl3pPr indent="-228600" lvl="2" marL="1371600" algn="l">
              <a:lnSpc>
                <a:spcPct val="100000"/>
              </a:lnSpc>
              <a:spcBef>
                <a:spcPts val="0"/>
              </a:spcBef>
              <a:spcAft>
                <a:spcPts val="0"/>
              </a:spcAft>
              <a:buSzPts val="1600"/>
              <a:buNone/>
              <a:defRPr sz="1600"/>
            </a:lvl3pPr>
            <a:lvl4pPr indent="-228600" lvl="3" marL="1828800" algn="l">
              <a:lnSpc>
                <a:spcPct val="100000"/>
              </a:lnSpc>
              <a:spcBef>
                <a:spcPts val="0"/>
              </a:spcBef>
              <a:spcAft>
                <a:spcPts val="0"/>
              </a:spcAft>
              <a:buSzPts val="1600"/>
              <a:buNone/>
              <a:defRPr sz="1600"/>
            </a:lvl4pPr>
            <a:lvl5pPr indent="-228600" lvl="4" marL="2286000" algn="l">
              <a:lnSpc>
                <a:spcPct val="100000"/>
              </a:lnSpc>
              <a:spcBef>
                <a:spcPts val="0"/>
              </a:spcBef>
              <a:spcAft>
                <a:spcPts val="0"/>
              </a:spcAft>
              <a:buSzPts val="1600"/>
              <a:buNone/>
              <a:defRPr sz="1600"/>
            </a:lvl5pPr>
            <a:lvl6pPr indent="-228600" lvl="5" marL="2743200" algn="l">
              <a:lnSpc>
                <a:spcPct val="100000"/>
              </a:lnSpc>
              <a:spcBef>
                <a:spcPts val="0"/>
              </a:spcBef>
              <a:spcAft>
                <a:spcPts val="0"/>
              </a:spcAft>
              <a:buSzPts val="1600"/>
              <a:buNone/>
              <a:defRPr sz="1600"/>
            </a:lvl6pPr>
            <a:lvl7pPr indent="-228600" lvl="6" marL="3200400" algn="l">
              <a:lnSpc>
                <a:spcPct val="100000"/>
              </a:lnSpc>
              <a:spcBef>
                <a:spcPts val="0"/>
              </a:spcBef>
              <a:spcAft>
                <a:spcPts val="0"/>
              </a:spcAft>
              <a:buSzPts val="1600"/>
              <a:buNone/>
              <a:defRPr sz="1600"/>
            </a:lvl7pPr>
            <a:lvl8pPr indent="-228600" lvl="7" marL="3657600" algn="l">
              <a:lnSpc>
                <a:spcPct val="100000"/>
              </a:lnSpc>
              <a:spcBef>
                <a:spcPts val="0"/>
              </a:spcBef>
              <a:spcAft>
                <a:spcPts val="0"/>
              </a:spcAft>
              <a:buSzPts val="1600"/>
              <a:buNone/>
              <a:defRPr sz="1600"/>
            </a:lvl8pPr>
            <a:lvl9pPr indent="-228600" lvl="8" marL="4114800" algn="l">
              <a:lnSpc>
                <a:spcPct val="100000"/>
              </a:lnSpc>
              <a:spcBef>
                <a:spcPts val="0"/>
              </a:spcBef>
              <a:spcAft>
                <a:spcPts val="0"/>
              </a:spcAft>
              <a:buSzPts val="1600"/>
              <a:buNone/>
              <a:defRPr sz="16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0" name="Shape 200"/>
        <p:cNvGrpSpPr/>
        <p:nvPr/>
      </p:nvGrpSpPr>
      <p:grpSpPr>
        <a:xfrm>
          <a:off x="0" y="0"/>
          <a:ext cx="0" cy="0"/>
          <a:chOff x="0" y="0"/>
          <a:chExt cx="0" cy="0"/>
        </a:xfrm>
      </p:grpSpPr>
      <p:sp>
        <p:nvSpPr>
          <p:cNvPr id="201" name="Google Shape;201;p33"/>
          <p:cNvSpPr txBox="1"/>
          <p:nvPr>
            <p:ph type="ctrTitle"/>
          </p:nvPr>
        </p:nvSpPr>
        <p:spPr>
          <a:xfrm>
            <a:off x="311708" y="744575"/>
            <a:ext cx="8520600" cy="20526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02" name="Google Shape;202;p33"/>
          <p:cNvSpPr txBox="1"/>
          <p:nvPr>
            <p:ph idx="1" type="subTitle"/>
          </p:nvPr>
        </p:nvSpPr>
        <p:spPr>
          <a:xfrm>
            <a:off x="311700" y="2834125"/>
            <a:ext cx="8520600" cy="7926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03" name="Google Shape;203;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5">
  <p:cSld name="BLANK_4">
    <p:spTree>
      <p:nvGrpSpPr>
        <p:cNvPr id="204" name="Shape 204"/>
        <p:cNvGrpSpPr/>
        <p:nvPr/>
      </p:nvGrpSpPr>
      <p:grpSpPr>
        <a:xfrm>
          <a:off x="0" y="0"/>
          <a:ext cx="0" cy="0"/>
          <a:chOff x="0" y="0"/>
          <a:chExt cx="0" cy="0"/>
        </a:xfrm>
      </p:grpSpPr>
      <p:sp>
        <p:nvSpPr>
          <p:cNvPr id="205" name="Google Shape;205;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6">
  <p:cSld name="BLANK_5">
    <p:spTree>
      <p:nvGrpSpPr>
        <p:cNvPr id="206" name="Shape 206"/>
        <p:cNvGrpSpPr/>
        <p:nvPr/>
      </p:nvGrpSpPr>
      <p:grpSpPr>
        <a:xfrm>
          <a:off x="0" y="0"/>
          <a:ext cx="0" cy="0"/>
          <a:chOff x="0" y="0"/>
          <a:chExt cx="0" cy="0"/>
        </a:xfrm>
      </p:grpSpPr>
      <p:sp>
        <p:nvSpPr>
          <p:cNvPr id="207" name="Google Shape;207;p35"/>
          <p:cNvSpPr txBox="1"/>
          <p:nvPr>
            <p:ph idx="10" type="dt"/>
          </p:nvPr>
        </p:nvSpPr>
        <p:spPr>
          <a:xfrm>
            <a:off x="628650" y="4767263"/>
            <a:ext cx="20574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8" name="Google Shape;208;p35"/>
          <p:cNvSpPr txBox="1"/>
          <p:nvPr>
            <p:ph idx="11" type="ftr"/>
          </p:nvPr>
        </p:nvSpPr>
        <p:spPr>
          <a:xfrm>
            <a:off x="3028950" y="4767263"/>
            <a:ext cx="30861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9" name="Google Shape;209;p35"/>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TITLE_AND_BODY_1">
    <p:spTree>
      <p:nvGrpSpPr>
        <p:cNvPr id="210" name="Shape 210"/>
        <p:cNvGrpSpPr/>
        <p:nvPr/>
      </p:nvGrpSpPr>
      <p:grpSpPr>
        <a:xfrm>
          <a:off x="0" y="0"/>
          <a:ext cx="0" cy="0"/>
          <a:chOff x="0" y="0"/>
          <a:chExt cx="0" cy="0"/>
        </a:xfrm>
      </p:grpSpPr>
      <p:sp>
        <p:nvSpPr>
          <p:cNvPr id="211" name="Google Shape;211;p36"/>
          <p:cNvSpPr txBox="1"/>
          <p:nvPr>
            <p:ph idx="12" type="sldNum"/>
          </p:nvPr>
        </p:nvSpPr>
        <p:spPr>
          <a:xfrm>
            <a:off x="8173371" y="279576"/>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1">
  <p:cSld name="BLANK_1">
    <p:spTree>
      <p:nvGrpSpPr>
        <p:cNvPr id="212" name="Shape 212"/>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showMasterSp="0">
  <p:cSld name="Title Slide_1">
    <p:spTree>
      <p:nvGrpSpPr>
        <p:cNvPr id="213" name="Shape 213"/>
        <p:cNvGrpSpPr/>
        <p:nvPr/>
      </p:nvGrpSpPr>
      <p:grpSpPr>
        <a:xfrm>
          <a:off x="0" y="0"/>
          <a:ext cx="0" cy="0"/>
          <a:chOff x="0" y="0"/>
          <a:chExt cx="0" cy="0"/>
        </a:xfrm>
      </p:grpSpPr>
      <p:sp>
        <p:nvSpPr>
          <p:cNvPr id="214" name="Google Shape;214;p38"/>
          <p:cNvSpPr txBox="1"/>
          <p:nvPr>
            <p:ph type="title"/>
          </p:nvPr>
        </p:nvSpPr>
        <p:spPr>
          <a:xfrm>
            <a:off x="1743075" y="1594485"/>
            <a:ext cx="5658000" cy="1080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4800"/>
              <a:buFont typeface="Helvetica Neue"/>
              <a:buNone/>
              <a:defRPr b="1" i="0" sz="1800" u="none" cap="none" strike="noStrike">
                <a:solidFill>
                  <a:srgbClr val="FFFFFF"/>
                </a:solidFill>
                <a:latin typeface="Helvetica Neue"/>
                <a:ea typeface="Helvetica Neue"/>
                <a:cs typeface="Helvetica Neue"/>
                <a:sym typeface="Helvetica Neue"/>
              </a:defRPr>
            </a:lvl1pPr>
            <a:lvl2pPr lvl="1" marR="0" algn="l">
              <a:lnSpc>
                <a:spcPct val="100000"/>
              </a:lnSpc>
              <a:spcBef>
                <a:spcPts val="0"/>
              </a:spcBef>
              <a:spcAft>
                <a:spcPts val="0"/>
              </a:spcAft>
              <a:buClr>
                <a:srgbClr val="FFFFFF"/>
              </a:buClr>
              <a:buSzPts val="2800"/>
              <a:buFont typeface="Helvetica Neue"/>
              <a:buNone/>
              <a:defRPr b="1" i="0" sz="1800" u="none" cap="none" strike="noStrike">
                <a:solidFill>
                  <a:srgbClr val="FFFFFF"/>
                </a:solidFill>
                <a:latin typeface="Helvetica Neue"/>
                <a:ea typeface="Helvetica Neue"/>
                <a:cs typeface="Helvetica Neue"/>
                <a:sym typeface="Helvetica Neue"/>
              </a:defRPr>
            </a:lvl2pPr>
            <a:lvl3pPr lvl="2" marR="0" algn="l">
              <a:lnSpc>
                <a:spcPct val="100000"/>
              </a:lnSpc>
              <a:spcBef>
                <a:spcPts val="0"/>
              </a:spcBef>
              <a:spcAft>
                <a:spcPts val="0"/>
              </a:spcAft>
              <a:buClr>
                <a:srgbClr val="FFFFFF"/>
              </a:buClr>
              <a:buSzPts val="2800"/>
              <a:buFont typeface="Helvetica Neue"/>
              <a:buNone/>
              <a:defRPr b="1" i="0" sz="1800" u="none" cap="none" strike="noStrike">
                <a:solidFill>
                  <a:srgbClr val="FFFFFF"/>
                </a:solidFill>
                <a:latin typeface="Helvetica Neue"/>
                <a:ea typeface="Helvetica Neue"/>
                <a:cs typeface="Helvetica Neue"/>
                <a:sym typeface="Helvetica Neue"/>
              </a:defRPr>
            </a:lvl3pPr>
            <a:lvl4pPr lvl="3" marR="0" algn="l">
              <a:lnSpc>
                <a:spcPct val="100000"/>
              </a:lnSpc>
              <a:spcBef>
                <a:spcPts val="0"/>
              </a:spcBef>
              <a:spcAft>
                <a:spcPts val="0"/>
              </a:spcAft>
              <a:buClr>
                <a:srgbClr val="FFFFFF"/>
              </a:buClr>
              <a:buSzPts val="2800"/>
              <a:buFont typeface="Helvetica Neue"/>
              <a:buNone/>
              <a:defRPr b="1" i="0" sz="1800" u="none" cap="none" strike="noStrike">
                <a:solidFill>
                  <a:srgbClr val="FFFFFF"/>
                </a:solidFill>
                <a:latin typeface="Helvetica Neue"/>
                <a:ea typeface="Helvetica Neue"/>
                <a:cs typeface="Helvetica Neue"/>
                <a:sym typeface="Helvetica Neue"/>
              </a:defRPr>
            </a:lvl4pPr>
            <a:lvl5pPr lvl="4" marR="0" algn="l">
              <a:lnSpc>
                <a:spcPct val="100000"/>
              </a:lnSpc>
              <a:spcBef>
                <a:spcPts val="0"/>
              </a:spcBef>
              <a:spcAft>
                <a:spcPts val="0"/>
              </a:spcAft>
              <a:buClr>
                <a:srgbClr val="FFFFFF"/>
              </a:buClr>
              <a:buSzPts val="2800"/>
              <a:buFont typeface="Helvetica Neue"/>
              <a:buNone/>
              <a:defRPr b="1" i="0" sz="1800" u="none" cap="none" strike="noStrike">
                <a:solidFill>
                  <a:srgbClr val="FFFFFF"/>
                </a:solidFill>
                <a:latin typeface="Helvetica Neue"/>
                <a:ea typeface="Helvetica Neue"/>
                <a:cs typeface="Helvetica Neue"/>
                <a:sym typeface="Helvetica Neue"/>
              </a:defRPr>
            </a:lvl5pPr>
            <a:lvl6pPr lvl="5" marR="0" algn="l">
              <a:lnSpc>
                <a:spcPct val="100000"/>
              </a:lnSpc>
              <a:spcBef>
                <a:spcPts val="0"/>
              </a:spcBef>
              <a:spcAft>
                <a:spcPts val="0"/>
              </a:spcAft>
              <a:buClr>
                <a:srgbClr val="FFFFFF"/>
              </a:buClr>
              <a:buSzPts val="2800"/>
              <a:buFont typeface="Helvetica Neue"/>
              <a:buNone/>
              <a:defRPr b="1" i="0" sz="1800" u="none" cap="none" strike="noStrike">
                <a:solidFill>
                  <a:srgbClr val="FFFFFF"/>
                </a:solidFill>
                <a:latin typeface="Helvetica Neue"/>
                <a:ea typeface="Helvetica Neue"/>
                <a:cs typeface="Helvetica Neue"/>
                <a:sym typeface="Helvetica Neue"/>
              </a:defRPr>
            </a:lvl6pPr>
            <a:lvl7pPr lvl="6" marR="0" algn="l">
              <a:lnSpc>
                <a:spcPct val="100000"/>
              </a:lnSpc>
              <a:spcBef>
                <a:spcPts val="0"/>
              </a:spcBef>
              <a:spcAft>
                <a:spcPts val="0"/>
              </a:spcAft>
              <a:buClr>
                <a:srgbClr val="FFFFFF"/>
              </a:buClr>
              <a:buSzPts val="2800"/>
              <a:buFont typeface="Helvetica Neue"/>
              <a:buNone/>
              <a:defRPr b="1" i="0" sz="1800" u="none" cap="none" strike="noStrike">
                <a:solidFill>
                  <a:srgbClr val="FFFFFF"/>
                </a:solidFill>
                <a:latin typeface="Helvetica Neue"/>
                <a:ea typeface="Helvetica Neue"/>
                <a:cs typeface="Helvetica Neue"/>
                <a:sym typeface="Helvetica Neue"/>
              </a:defRPr>
            </a:lvl7pPr>
            <a:lvl8pPr lvl="7" marR="0" algn="l">
              <a:lnSpc>
                <a:spcPct val="100000"/>
              </a:lnSpc>
              <a:spcBef>
                <a:spcPts val="0"/>
              </a:spcBef>
              <a:spcAft>
                <a:spcPts val="0"/>
              </a:spcAft>
              <a:buClr>
                <a:srgbClr val="FFFFFF"/>
              </a:buClr>
              <a:buSzPts val="2800"/>
              <a:buFont typeface="Helvetica Neue"/>
              <a:buNone/>
              <a:defRPr b="1" i="0" sz="1800" u="none" cap="none" strike="noStrike">
                <a:solidFill>
                  <a:srgbClr val="FFFFFF"/>
                </a:solidFill>
                <a:latin typeface="Helvetica Neue"/>
                <a:ea typeface="Helvetica Neue"/>
                <a:cs typeface="Helvetica Neue"/>
                <a:sym typeface="Helvetica Neue"/>
              </a:defRPr>
            </a:lvl8pPr>
            <a:lvl9pPr lvl="8" marR="0" algn="l">
              <a:lnSpc>
                <a:spcPct val="100000"/>
              </a:lnSpc>
              <a:spcBef>
                <a:spcPts val="0"/>
              </a:spcBef>
              <a:spcAft>
                <a:spcPts val="0"/>
              </a:spcAft>
              <a:buClr>
                <a:srgbClr val="FFFFFF"/>
              </a:buClr>
              <a:buSzPts val="2800"/>
              <a:buFont typeface="Helvetica Neue"/>
              <a:buNone/>
              <a:defRPr b="1" i="0" sz="1800" u="none" cap="none" strike="noStrike">
                <a:solidFill>
                  <a:srgbClr val="FFFFFF"/>
                </a:solidFill>
                <a:latin typeface="Helvetica Neue"/>
                <a:ea typeface="Helvetica Neue"/>
                <a:cs typeface="Helvetica Neue"/>
                <a:sym typeface="Helvetica Neue"/>
              </a:defRPr>
            </a:lvl9pPr>
          </a:lstStyle>
          <a:p/>
        </p:txBody>
      </p:sp>
      <p:sp>
        <p:nvSpPr>
          <p:cNvPr id="215" name="Google Shape;215;p38"/>
          <p:cNvSpPr txBox="1"/>
          <p:nvPr>
            <p:ph idx="1" type="body"/>
          </p:nvPr>
        </p:nvSpPr>
        <p:spPr>
          <a:xfrm>
            <a:off x="2242297" y="2880360"/>
            <a:ext cx="4659300" cy="1285800"/>
          </a:xfrm>
          <a:prstGeom prst="rect">
            <a:avLst/>
          </a:prstGeom>
          <a:noFill/>
          <a:ln>
            <a:noFill/>
          </a:ln>
        </p:spPr>
        <p:txBody>
          <a:bodyPr anchorCtr="0" anchor="t" bIns="91425" lIns="91425" spcFirstLastPara="1" rIns="91425" wrap="square" tIns="91425">
            <a:noAutofit/>
          </a:bodyPr>
          <a:lstStyle>
            <a:lvl1pPr indent="-228600" lvl="0" marL="457200" marR="0" algn="l">
              <a:lnSpc>
                <a:spcPct val="154166"/>
              </a:lnSpc>
              <a:spcBef>
                <a:spcPts val="1200"/>
              </a:spcBef>
              <a:spcAft>
                <a:spcPts val="0"/>
              </a:spcAft>
              <a:buClr>
                <a:srgbClr val="FFFFFF"/>
              </a:buClr>
              <a:buSzPts val="1400"/>
              <a:buFont typeface="Helvetica Neue"/>
              <a:buNone/>
              <a:defRPr b="0" i="0" sz="900" u="none" cap="none" strike="noStrike">
                <a:solidFill>
                  <a:srgbClr val="FFFFFF"/>
                </a:solidFill>
                <a:latin typeface="Helvetica Neue"/>
                <a:ea typeface="Helvetica Neue"/>
                <a:cs typeface="Helvetica Neue"/>
                <a:sym typeface="Helvetica Neue"/>
              </a:defRPr>
            </a:lvl1pPr>
            <a:lvl2pPr indent="-228600" lvl="1" marL="914400" marR="0" algn="l">
              <a:lnSpc>
                <a:spcPct val="154166"/>
              </a:lnSpc>
              <a:spcBef>
                <a:spcPts val="1200"/>
              </a:spcBef>
              <a:spcAft>
                <a:spcPts val="0"/>
              </a:spcAft>
              <a:buClr>
                <a:srgbClr val="FFFFFF"/>
              </a:buClr>
              <a:buSzPts val="1400"/>
              <a:buFont typeface="Helvetica Neue"/>
              <a:buNone/>
              <a:defRPr b="0" i="0" sz="900" u="none" cap="none" strike="noStrike">
                <a:solidFill>
                  <a:srgbClr val="FFFFFF"/>
                </a:solidFill>
                <a:latin typeface="Helvetica Neue"/>
                <a:ea typeface="Helvetica Neue"/>
                <a:cs typeface="Helvetica Neue"/>
                <a:sym typeface="Helvetica Neue"/>
              </a:defRPr>
            </a:lvl2pPr>
            <a:lvl3pPr indent="-228600" lvl="2" marL="1371600" marR="0" algn="l">
              <a:lnSpc>
                <a:spcPct val="154166"/>
              </a:lnSpc>
              <a:spcBef>
                <a:spcPts val="1200"/>
              </a:spcBef>
              <a:spcAft>
                <a:spcPts val="0"/>
              </a:spcAft>
              <a:buClr>
                <a:srgbClr val="FFFFFF"/>
              </a:buClr>
              <a:buSzPts val="1400"/>
              <a:buFont typeface="Helvetica Neue"/>
              <a:buNone/>
              <a:defRPr b="0" i="0" sz="900" u="none" cap="none" strike="noStrike">
                <a:solidFill>
                  <a:srgbClr val="FFFFFF"/>
                </a:solidFill>
                <a:latin typeface="Helvetica Neue"/>
                <a:ea typeface="Helvetica Neue"/>
                <a:cs typeface="Helvetica Neue"/>
                <a:sym typeface="Helvetica Neue"/>
              </a:defRPr>
            </a:lvl3pPr>
            <a:lvl4pPr indent="-228600" lvl="3" marL="1828800" marR="0" algn="l">
              <a:lnSpc>
                <a:spcPct val="154166"/>
              </a:lnSpc>
              <a:spcBef>
                <a:spcPts val="1200"/>
              </a:spcBef>
              <a:spcAft>
                <a:spcPts val="0"/>
              </a:spcAft>
              <a:buClr>
                <a:srgbClr val="FFFFFF"/>
              </a:buClr>
              <a:buSzPts val="1400"/>
              <a:buFont typeface="Helvetica Neue"/>
              <a:buNone/>
              <a:defRPr b="0" i="0" sz="900" u="none" cap="none" strike="noStrike">
                <a:solidFill>
                  <a:srgbClr val="FFFFFF"/>
                </a:solidFill>
                <a:latin typeface="Helvetica Neue"/>
                <a:ea typeface="Helvetica Neue"/>
                <a:cs typeface="Helvetica Neue"/>
                <a:sym typeface="Helvetica Neue"/>
              </a:defRPr>
            </a:lvl4pPr>
            <a:lvl5pPr indent="-228600" lvl="4" marL="2286000" marR="0" algn="l">
              <a:lnSpc>
                <a:spcPct val="154166"/>
              </a:lnSpc>
              <a:spcBef>
                <a:spcPts val="1200"/>
              </a:spcBef>
              <a:spcAft>
                <a:spcPts val="0"/>
              </a:spcAft>
              <a:buClr>
                <a:srgbClr val="FFFFFF"/>
              </a:buClr>
              <a:buSzPts val="1400"/>
              <a:buFont typeface="Helvetica Neue"/>
              <a:buNone/>
              <a:defRPr b="0" i="0" sz="900" u="none" cap="none" strike="noStrike">
                <a:solidFill>
                  <a:srgbClr val="FFFFFF"/>
                </a:solidFill>
                <a:latin typeface="Helvetica Neue"/>
                <a:ea typeface="Helvetica Neue"/>
                <a:cs typeface="Helvetica Neue"/>
                <a:sym typeface="Helvetica Neue"/>
              </a:defRPr>
            </a:lvl5pPr>
            <a:lvl6pPr indent="-228600" lvl="5" marL="2743200" marR="0" algn="l">
              <a:lnSpc>
                <a:spcPct val="154166"/>
              </a:lnSpc>
              <a:spcBef>
                <a:spcPts val="1200"/>
              </a:spcBef>
              <a:spcAft>
                <a:spcPts val="0"/>
              </a:spcAft>
              <a:buClr>
                <a:srgbClr val="FFFFFF"/>
              </a:buClr>
              <a:buSzPts val="1400"/>
              <a:buFont typeface="Helvetica Neue"/>
              <a:buNone/>
              <a:defRPr b="0" i="0" sz="900" u="none" cap="none" strike="noStrike">
                <a:solidFill>
                  <a:srgbClr val="FFFFFF"/>
                </a:solidFill>
                <a:latin typeface="Helvetica Neue"/>
                <a:ea typeface="Helvetica Neue"/>
                <a:cs typeface="Helvetica Neue"/>
                <a:sym typeface="Helvetica Neue"/>
              </a:defRPr>
            </a:lvl6pPr>
            <a:lvl7pPr indent="-228600" lvl="6" marL="3200400" marR="0" algn="l">
              <a:lnSpc>
                <a:spcPct val="154166"/>
              </a:lnSpc>
              <a:spcBef>
                <a:spcPts val="1200"/>
              </a:spcBef>
              <a:spcAft>
                <a:spcPts val="0"/>
              </a:spcAft>
              <a:buClr>
                <a:srgbClr val="FFFFFF"/>
              </a:buClr>
              <a:buSzPts val="1400"/>
              <a:buFont typeface="Helvetica Neue"/>
              <a:buNone/>
              <a:defRPr b="0" i="0" sz="900" u="none" cap="none" strike="noStrike">
                <a:solidFill>
                  <a:srgbClr val="FFFFFF"/>
                </a:solidFill>
                <a:latin typeface="Helvetica Neue"/>
                <a:ea typeface="Helvetica Neue"/>
                <a:cs typeface="Helvetica Neue"/>
                <a:sym typeface="Helvetica Neue"/>
              </a:defRPr>
            </a:lvl7pPr>
            <a:lvl8pPr indent="-228600" lvl="7" marL="3657600" marR="0" algn="l">
              <a:lnSpc>
                <a:spcPct val="154166"/>
              </a:lnSpc>
              <a:spcBef>
                <a:spcPts val="1200"/>
              </a:spcBef>
              <a:spcAft>
                <a:spcPts val="0"/>
              </a:spcAft>
              <a:buClr>
                <a:srgbClr val="FFFFFF"/>
              </a:buClr>
              <a:buSzPts val="1400"/>
              <a:buFont typeface="Helvetica Neue"/>
              <a:buNone/>
              <a:defRPr b="0" i="0" sz="900" u="none" cap="none" strike="noStrike">
                <a:solidFill>
                  <a:srgbClr val="FFFFFF"/>
                </a:solidFill>
                <a:latin typeface="Helvetica Neue"/>
                <a:ea typeface="Helvetica Neue"/>
                <a:cs typeface="Helvetica Neue"/>
                <a:sym typeface="Helvetica Neue"/>
              </a:defRPr>
            </a:lvl8pPr>
            <a:lvl9pPr indent="-228600" lvl="8" marL="4114800" marR="0" algn="l">
              <a:lnSpc>
                <a:spcPct val="154166"/>
              </a:lnSpc>
              <a:spcBef>
                <a:spcPts val="1200"/>
              </a:spcBef>
              <a:spcAft>
                <a:spcPts val="0"/>
              </a:spcAft>
              <a:buClr>
                <a:srgbClr val="FFFFFF"/>
              </a:buClr>
              <a:buSzPts val="1400"/>
              <a:buFont typeface="Helvetica Neue"/>
              <a:buNone/>
              <a:defRPr b="0" i="0" sz="900" u="none" cap="none" strike="noStrike">
                <a:solidFill>
                  <a:srgbClr val="FFFFFF"/>
                </a:solidFill>
                <a:latin typeface="Helvetica Neue"/>
                <a:ea typeface="Helvetica Neue"/>
                <a:cs typeface="Helvetica Neue"/>
                <a:sym typeface="Helvetica Neue"/>
              </a:defRPr>
            </a:lvl9pPr>
          </a:lstStyle>
          <a:p/>
        </p:txBody>
      </p:sp>
      <p:sp>
        <p:nvSpPr>
          <p:cNvPr id="216" name="Google Shape;216;p38"/>
          <p:cNvSpPr txBox="1"/>
          <p:nvPr>
            <p:ph idx="12" type="sldNum"/>
          </p:nvPr>
        </p:nvSpPr>
        <p:spPr>
          <a:xfrm>
            <a:off x="7567332" y="4783453"/>
            <a:ext cx="174300" cy="180900"/>
          </a:xfrm>
          <a:prstGeom prst="rect">
            <a:avLst/>
          </a:prstGeom>
          <a:noFill/>
          <a:ln>
            <a:noFill/>
          </a:ln>
        </p:spPr>
        <p:txBody>
          <a:bodyPr anchorCtr="0" anchor="t" bIns="0" lIns="0" spcFirstLastPara="1" rIns="0" wrap="square" tIns="0">
            <a:noAutofit/>
          </a:bodyPr>
          <a:lstStyle>
            <a:lvl1pPr indent="0" lvl="0" marL="0" marR="0" rtl="0" algn="l">
              <a:lnSpc>
                <a:spcPct val="110000"/>
              </a:lnSpc>
              <a:spcBef>
                <a:spcPts val="0"/>
              </a:spcBef>
              <a:spcAft>
                <a:spcPts val="0"/>
              </a:spcAft>
              <a:buClr>
                <a:srgbClr val="FFFFFF"/>
              </a:buClr>
              <a:buSzPts val="1200"/>
              <a:buFont typeface="Helvetica Neue"/>
              <a:buNone/>
              <a:defRPr b="0" i="0" sz="1200" u="none" cap="none" strike="noStrike">
                <a:solidFill>
                  <a:srgbClr val="FFF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FFFFFF"/>
              </a:buClr>
              <a:buSzPts val="1200"/>
              <a:buFont typeface="Helvetica Neue"/>
              <a:buNone/>
              <a:defRPr b="0" i="0" sz="1200" u="none" cap="none" strike="noStrike">
                <a:solidFill>
                  <a:srgbClr val="FFFFFF"/>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FFFFFF"/>
              </a:buClr>
              <a:buSzPts val="1200"/>
              <a:buFont typeface="Helvetica Neue"/>
              <a:buNone/>
              <a:defRPr b="0" i="0" sz="1200" u="none" cap="none" strike="noStrike">
                <a:solidFill>
                  <a:srgbClr val="FFFFFF"/>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FFFFFF"/>
              </a:buClr>
              <a:buSzPts val="1200"/>
              <a:buFont typeface="Helvetica Neue"/>
              <a:buNone/>
              <a:defRPr b="0" i="0" sz="1200" u="none" cap="none" strike="noStrike">
                <a:solidFill>
                  <a:srgbClr val="FFFFFF"/>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FFFFFF"/>
              </a:buClr>
              <a:buSzPts val="1200"/>
              <a:buFont typeface="Helvetica Neue"/>
              <a:buNone/>
              <a:defRPr b="0" i="0" sz="1200" u="none" cap="none" strike="noStrike">
                <a:solidFill>
                  <a:srgbClr val="FFFFFF"/>
                </a:solidFill>
                <a:latin typeface="Helvetica Neue"/>
                <a:ea typeface="Helvetica Neue"/>
                <a:cs typeface="Helvetica Neue"/>
                <a:sym typeface="Helvetica Neue"/>
              </a:defRPr>
            </a:lvl5pPr>
            <a:lvl6pPr indent="0" lvl="5" marL="0" marR="0" rtl="0" algn="l">
              <a:lnSpc>
                <a:spcPct val="110000"/>
              </a:lnSpc>
              <a:spcBef>
                <a:spcPts val="0"/>
              </a:spcBef>
              <a:spcAft>
                <a:spcPts val="0"/>
              </a:spcAft>
              <a:buClr>
                <a:srgbClr val="FFFFFF"/>
              </a:buClr>
              <a:buSzPts val="1200"/>
              <a:buFont typeface="Helvetica Neue"/>
              <a:buNone/>
              <a:defRPr b="0" i="0" sz="1200" u="none" cap="none" strike="noStrike">
                <a:solidFill>
                  <a:srgbClr val="FFFFFF"/>
                </a:solidFill>
                <a:latin typeface="Helvetica Neue"/>
                <a:ea typeface="Helvetica Neue"/>
                <a:cs typeface="Helvetica Neue"/>
                <a:sym typeface="Helvetica Neue"/>
              </a:defRPr>
            </a:lvl6pPr>
            <a:lvl7pPr indent="0" lvl="6" marL="0" marR="0" rtl="0" algn="l">
              <a:lnSpc>
                <a:spcPct val="110000"/>
              </a:lnSpc>
              <a:spcBef>
                <a:spcPts val="0"/>
              </a:spcBef>
              <a:spcAft>
                <a:spcPts val="0"/>
              </a:spcAft>
              <a:buClr>
                <a:srgbClr val="FFFFFF"/>
              </a:buClr>
              <a:buSzPts val="1200"/>
              <a:buFont typeface="Helvetica Neue"/>
              <a:buNone/>
              <a:defRPr b="0" i="0" sz="1200" u="none" cap="none" strike="noStrike">
                <a:solidFill>
                  <a:srgbClr val="FFFFFF"/>
                </a:solidFill>
                <a:latin typeface="Helvetica Neue"/>
                <a:ea typeface="Helvetica Neue"/>
                <a:cs typeface="Helvetica Neue"/>
                <a:sym typeface="Helvetica Neue"/>
              </a:defRPr>
            </a:lvl7pPr>
            <a:lvl8pPr indent="0" lvl="7" marL="0" marR="0" rtl="0" algn="l">
              <a:lnSpc>
                <a:spcPct val="110000"/>
              </a:lnSpc>
              <a:spcBef>
                <a:spcPts val="0"/>
              </a:spcBef>
              <a:spcAft>
                <a:spcPts val="0"/>
              </a:spcAft>
              <a:buClr>
                <a:srgbClr val="FFFFFF"/>
              </a:buClr>
              <a:buSzPts val="1200"/>
              <a:buFont typeface="Helvetica Neue"/>
              <a:buNone/>
              <a:defRPr b="0" i="0" sz="1200" u="none" cap="none" strike="noStrike">
                <a:solidFill>
                  <a:srgbClr val="FFFFFF"/>
                </a:solidFill>
                <a:latin typeface="Helvetica Neue"/>
                <a:ea typeface="Helvetica Neue"/>
                <a:cs typeface="Helvetica Neue"/>
                <a:sym typeface="Helvetica Neue"/>
              </a:defRPr>
            </a:lvl8pPr>
            <a:lvl9pPr indent="0" lvl="8" marL="0" marR="0" rtl="0" algn="l">
              <a:lnSpc>
                <a:spcPct val="110000"/>
              </a:lnSpc>
              <a:spcBef>
                <a:spcPts val="0"/>
              </a:spcBef>
              <a:spcAft>
                <a:spcPts val="0"/>
              </a:spcAft>
              <a:buClr>
                <a:srgbClr val="FFFFFF"/>
              </a:buClr>
              <a:buSzPts val="1200"/>
              <a:buFont typeface="Helvetica Neue"/>
              <a:buNone/>
              <a:defRPr b="0" i="0" sz="1200" u="none" cap="none" strike="noStrike">
                <a:solidFill>
                  <a:srgbClr val="FFFFFF"/>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4">
  <p:cSld name="TITLE_AND_BODY_2">
    <p:spTree>
      <p:nvGrpSpPr>
        <p:cNvPr id="217" name="Shape 217"/>
        <p:cNvGrpSpPr/>
        <p:nvPr/>
      </p:nvGrpSpPr>
      <p:grpSpPr>
        <a:xfrm>
          <a:off x="0" y="0"/>
          <a:ext cx="0" cy="0"/>
          <a:chOff x="0" y="0"/>
          <a:chExt cx="0" cy="0"/>
        </a:xfrm>
      </p:grpSpPr>
      <p:sp>
        <p:nvSpPr>
          <p:cNvPr id="218" name="Google Shape;218;p39"/>
          <p:cNvSpPr txBox="1"/>
          <p:nvPr>
            <p:ph idx="12" type="sldNum"/>
          </p:nvPr>
        </p:nvSpPr>
        <p:spPr>
          <a:xfrm>
            <a:off x="8173371" y="279576"/>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 point">
    <p:spTree>
      <p:nvGrpSpPr>
        <p:cNvPr id="219" name="Shape 219"/>
        <p:cNvGrpSpPr/>
        <p:nvPr/>
      </p:nvGrpSpPr>
      <p:grpSpPr>
        <a:xfrm>
          <a:off x="0" y="0"/>
          <a:ext cx="0" cy="0"/>
          <a:chOff x="0" y="0"/>
          <a:chExt cx="0" cy="0"/>
        </a:xfrm>
      </p:grpSpPr>
      <p:sp>
        <p:nvSpPr>
          <p:cNvPr id="220" name="Google Shape;220;p4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21" name="Google Shape;221;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1">
  <p:cSld name="SECTION_HEADER_1">
    <p:spTree>
      <p:nvGrpSpPr>
        <p:cNvPr id="222" name="Shape 222"/>
        <p:cNvGrpSpPr/>
        <p:nvPr/>
      </p:nvGrpSpPr>
      <p:grpSpPr>
        <a:xfrm>
          <a:off x="0" y="0"/>
          <a:ext cx="0" cy="0"/>
          <a:chOff x="0" y="0"/>
          <a:chExt cx="0" cy="0"/>
        </a:xfrm>
      </p:grpSpPr>
      <p:sp>
        <p:nvSpPr>
          <p:cNvPr id="223" name="Google Shape;223;p41"/>
          <p:cNvSpPr txBox="1"/>
          <p:nvPr>
            <p:ph type="title"/>
          </p:nvPr>
        </p:nvSpPr>
        <p:spPr>
          <a:xfrm>
            <a:off x="244475" y="255350"/>
            <a:ext cx="7583100" cy="7065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000000"/>
              </a:buClr>
              <a:buSzPts val="2200"/>
              <a:buFont typeface="Arial"/>
              <a:buNone/>
              <a:defRPr b="1" i="0" sz="1400" u="none" cap="none" strike="noStrike">
                <a:solidFill>
                  <a:srgbClr val="142B3C"/>
                </a:solidFill>
                <a:latin typeface="Avenir"/>
                <a:ea typeface="Avenir"/>
                <a:cs typeface="Avenir"/>
                <a:sym typeface="Avenir"/>
              </a:defRPr>
            </a:lvl1pPr>
            <a:lvl2pPr lvl="1"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lvl="2"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lvl="3"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lvl="4"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lvl="5"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lvl="6"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lvl="7"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lvl="8"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 name="Shape 27"/>
        <p:cNvGrpSpPr/>
        <p:nvPr/>
      </p:nvGrpSpPr>
      <p:grpSpPr>
        <a:xfrm>
          <a:off x="0" y="0"/>
          <a:ext cx="0" cy="0"/>
          <a:chOff x="0" y="0"/>
          <a:chExt cx="0" cy="0"/>
        </a:xfrm>
      </p:grpSpPr>
      <p:sp>
        <p:nvSpPr>
          <p:cNvPr id="28" name="Google Shape;28;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0" name="Google Shape;30;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2">
  <p:cSld name="Blank_1_1">
    <p:spTree>
      <p:nvGrpSpPr>
        <p:cNvPr id="224" name="Shape 224"/>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225" name="Shape 225"/>
        <p:cNvGrpSpPr/>
        <p:nvPr/>
      </p:nvGrpSpPr>
      <p:grpSpPr>
        <a:xfrm>
          <a:off x="0" y="0"/>
          <a:ext cx="0" cy="0"/>
          <a:chOff x="0" y="0"/>
          <a:chExt cx="0" cy="0"/>
        </a:xfrm>
      </p:grpSpPr>
    </p:spTree>
  </p:cSld>
  <p:clrMapOvr>
    <a:masterClrMapping/>
  </p:clrMapOvr>
  <p:extLst>
    <p:ext uri="{DCECCB84-F9BA-43D5-87BE-67443E8EF086}">
      <p15:sldGuideLst>
        <p15:guide id="1" pos="261">
          <p15:clr>
            <a:srgbClr val="FA7B17"/>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spTree>
      <p:nvGrpSpPr>
        <p:cNvPr id="226" name="Shape 226"/>
        <p:cNvGrpSpPr/>
        <p:nvPr/>
      </p:nvGrpSpPr>
      <p:grpSpPr>
        <a:xfrm>
          <a:off x="0" y="0"/>
          <a:ext cx="0" cy="0"/>
          <a:chOff x="0" y="0"/>
          <a:chExt cx="0" cy="0"/>
        </a:xfrm>
      </p:grpSpPr>
    </p:spTree>
  </p:cSld>
  <p:clrMapOvr>
    <a:masterClrMapping/>
  </p:clrMapOvr>
  <p:extLst>
    <p:ext uri="{DCECCB84-F9BA-43D5-87BE-67443E8EF086}">
      <p15:sldGuideLst>
        <p15:guide id="1" pos="261">
          <p15:clr>
            <a:srgbClr val="FA7B17"/>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3">
    <p:spTree>
      <p:nvGrpSpPr>
        <p:cNvPr id="227" name="Shape 227"/>
        <p:cNvGrpSpPr/>
        <p:nvPr/>
      </p:nvGrpSpPr>
      <p:grpSpPr>
        <a:xfrm>
          <a:off x="0" y="0"/>
          <a:ext cx="0" cy="0"/>
          <a:chOff x="0" y="0"/>
          <a:chExt cx="0" cy="0"/>
        </a:xfrm>
      </p:grpSpPr>
    </p:spTree>
  </p:cSld>
  <p:clrMapOvr>
    <a:masterClrMapping/>
  </p:clrMapOvr>
  <p:extLst>
    <p:ext uri="{DCECCB84-F9BA-43D5-87BE-67443E8EF086}">
      <p15:sldGuideLst>
        <p15:guide id="1" pos="261">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Blank_3">
    <p:spTree>
      <p:nvGrpSpPr>
        <p:cNvPr id="238" name="Shape 238"/>
        <p:cNvGrpSpPr/>
        <p:nvPr/>
      </p:nvGrpSpPr>
      <p:grpSpPr>
        <a:xfrm>
          <a:off x="0" y="0"/>
          <a:ext cx="0" cy="0"/>
          <a:chOff x="0" y="0"/>
          <a:chExt cx="0" cy="0"/>
        </a:xfrm>
      </p:grpSpPr>
      <p:sp>
        <p:nvSpPr>
          <p:cNvPr id="239" name="Google Shape;239;p47"/>
          <p:cNvSpPr txBox="1"/>
          <p:nvPr>
            <p:ph idx="1" type="body"/>
          </p:nvPr>
        </p:nvSpPr>
        <p:spPr>
          <a:xfrm>
            <a:off x="419100" y="277819"/>
            <a:ext cx="8305800" cy="368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800"/>
              <a:buNone/>
              <a:defRPr i="0" sz="1200"/>
            </a:lvl1pPr>
            <a:lvl2pPr indent="-228600" lvl="1" marL="914400" algn="l">
              <a:lnSpc>
                <a:spcPct val="100000"/>
              </a:lnSpc>
              <a:spcBef>
                <a:spcPts val="0"/>
              </a:spcBef>
              <a:spcAft>
                <a:spcPts val="0"/>
              </a:spcAft>
              <a:buSzPts val="800"/>
              <a:buNone/>
              <a:defRPr/>
            </a:lvl2pPr>
            <a:lvl3pPr indent="-228600" lvl="2" marL="1371600" algn="l">
              <a:lnSpc>
                <a:spcPct val="100000"/>
              </a:lnSpc>
              <a:spcBef>
                <a:spcPts val="0"/>
              </a:spcBef>
              <a:spcAft>
                <a:spcPts val="0"/>
              </a:spcAft>
              <a:buSzPts val="800"/>
              <a:buNone/>
              <a:defRPr/>
            </a:lvl3pPr>
            <a:lvl4pPr indent="-228600" lvl="3" marL="1828800" algn="l">
              <a:lnSpc>
                <a:spcPct val="100000"/>
              </a:lnSpc>
              <a:spcBef>
                <a:spcPts val="0"/>
              </a:spcBef>
              <a:spcAft>
                <a:spcPts val="0"/>
              </a:spcAft>
              <a:buSzPts val="800"/>
              <a:buNone/>
              <a:defRPr/>
            </a:lvl4pPr>
            <a:lvl5pPr indent="-228600" lvl="4" marL="2286000" algn="l">
              <a:lnSpc>
                <a:spcPct val="100000"/>
              </a:lnSpc>
              <a:spcBef>
                <a:spcPts val="0"/>
              </a:spcBef>
              <a:spcAft>
                <a:spcPts val="0"/>
              </a:spcAft>
              <a:buSzPts val="800"/>
              <a:buNone/>
              <a:defRPr/>
            </a:lvl5pPr>
            <a:lvl6pPr indent="-228600" lvl="5" marL="2743200" algn="l">
              <a:lnSpc>
                <a:spcPct val="100000"/>
              </a:lnSpc>
              <a:spcBef>
                <a:spcPts val="0"/>
              </a:spcBef>
              <a:spcAft>
                <a:spcPts val="0"/>
              </a:spcAft>
              <a:buSzPts val="800"/>
              <a:buNone/>
              <a:defRPr/>
            </a:lvl6pPr>
            <a:lvl7pPr indent="-228600" lvl="6" marL="3200400" algn="l">
              <a:lnSpc>
                <a:spcPct val="100000"/>
              </a:lnSpc>
              <a:spcBef>
                <a:spcPts val="0"/>
              </a:spcBef>
              <a:spcAft>
                <a:spcPts val="0"/>
              </a:spcAft>
              <a:buSzPts val="800"/>
              <a:buNone/>
              <a:defRPr/>
            </a:lvl7pPr>
            <a:lvl8pPr indent="-228600" lvl="7" marL="3657600" algn="l">
              <a:lnSpc>
                <a:spcPct val="100000"/>
              </a:lnSpc>
              <a:spcBef>
                <a:spcPts val="0"/>
              </a:spcBef>
              <a:spcAft>
                <a:spcPts val="0"/>
              </a:spcAft>
              <a:buSzPts val="800"/>
              <a:buNone/>
              <a:defRPr/>
            </a:lvl8pPr>
            <a:lvl9pPr indent="-228600" lvl="8" marL="4114800" algn="l">
              <a:lnSpc>
                <a:spcPct val="100000"/>
              </a:lnSpc>
              <a:spcBef>
                <a:spcPts val="0"/>
              </a:spcBef>
              <a:spcAft>
                <a:spcPts val="0"/>
              </a:spcAft>
              <a:buSzPts val="800"/>
              <a:buNone/>
              <a:defRPr/>
            </a:lvl9pPr>
          </a:lstStyle>
          <a:p/>
        </p:txBody>
      </p:sp>
      <p:sp>
        <p:nvSpPr>
          <p:cNvPr id="240" name="Google Shape;240;p47"/>
          <p:cNvSpPr txBox="1"/>
          <p:nvPr>
            <p:ph idx="12" type="sldNum"/>
          </p:nvPr>
        </p:nvSpPr>
        <p:spPr>
          <a:xfrm>
            <a:off x="8173371" y="279576"/>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Divider / Quote" showMasterSp="0">
  <p:cSld name="Blue Divider / Quote">
    <p:bg>
      <p:bgPr>
        <a:solidFill>
          <a:schemeClr val="dk1"/>
        </a:solidFill>
      </p:bgPr>
    </p:bg>
    <p:spTree>
      <p:nvGrpSpPr>
        <p:cNvPr id="241" name="Shape 241"/>
        <p:cNvGrpSpPr/>
        <p:nvPr/>
      </p:nvGrpSpPr>
      <p:grpSpPr>
        <a:xfrm>
          <a:off x="0" y="0"/>
          <a:ext cx="0" cy="0"/>
          <a:chOff x="0" y="0"/>
          <a:chExt cx="0" cy="0"/>
        </a:xfrm>
      </p:grpSpPr>
      <p:pic>
        <p:nvPicPr>
          <p:cNvPr id="242" name="Google Shape;242;p48"/>
          <p:cNvPicPr preferRelativeResize="0"/>
          <p:nvPr/>
        </p:nvPicPr>
        <p:blipFill rotWithShape="1">
          <a:blip r:embed="rId2">
            <a:alphaModFix/>
          </a:blip>
          <a:srcRect b="17759" l="0" r="96619" t="18949"/>
          <a:stretch/>
        </p:blipFill>
        <p:spPr>
          <a:xfrm>
            <a:off x="0" y="974725"/>
            <a:ext cx="309149" cy="3255274"/>
          </a:xfrm>
          <a:prstGeom prst="rect">
            <a:avLst/>
          </a:prstGeom>
          <a:noFill/>
          <a:ln>
            <a:noFill/>
          </a:ln>
        </p:spPr>
      </p:pic>
      <p:pic>
        <p:nvPicPr>
          <p:cNvPr id="243" name="Google Shape;243;p48"/>
          <p:cNvPicPr preferRelativeResize="0"/>
          <p:nvPr/>
        </p:nvPicPr>
        <p:blipFill rotWithShape="1">
          <a:blip r:embed="rId2">
            <a:alphaModFix/>
          </a:blip>
          <a:srcRect b="17759" l="72829" r="0" t="18949"/>
          <a:stretch/>
        </p:blipFill>
        <p:spPr>
          <a:xfrm>
            <a:off x="6660000" y="982375"/>
            <a:ext cx="2484475" cy="3255250"/>
          </a:xfrm>
          <a:prstGeom prst="rect">
            <a:avLst/>
          </a:prstGeom>
          <a:noFill/>
          <a:ln>
            <a:noFill/>
          </a:ln>
        </p:spPr>
      </p:pic>
      <p:cxnSp>
        <p:nvCxnSpPr>
          <p:cNvPr id="244" name="Google Shape;244;p48"/>
          <p:cNvCxnSpPr/>
          <p:nvPr/>
        </p:nvCxnSpPr>
        <p:spPr>
          <a:xfrm>
            <a:off x="420850" y="1004300"/>
            <a:ext cx="6102300" cy="0"/>
          </a:xfrm>
          <a:prstGeom prst="straightConnector1">
            <a:avLst/>
          </a:prstGeom>
          <a:noFill/>
          <a:ln cap="flat" cmpd="sng" w="38100">
            <a:solidFill>
              <a:srgbClr val="FFFFFF"/>
            </a:solidFill>
            <a:prstDash val="solid"/>
            <a:round/>
            <a:headEnd len="sm" w="sm" type="none"/>
            <a:tailEnd len="sm" w="sm" type="none"/>
          </a:ln>
        </p:spPr>
      </p:cxnSp>
      <p:cxnSp>
        <p:nvCxnSpPr>
          <p:cNvPr id="245" name="Google Shape;245;p48"/>
          <p:cNvCxnSpPr/>
          <p:nvPr/>
        </p:nvCxnSpPr>
        <p:spPr>
          <a:xfrm>
            <a:off x="420850" y="4230000"/>
            <a:ext cx="6102300" cy="0"/>
          </a:xfrm>
          <a:prstGeom prst="straightConnector1">
            <a:avLst/>
          </a:prstGeom>
          <a:noFill/>
          <a:ln cap="flat" cmpd="sng" w="38100">
            <a:solidFill>
              <a:srgbClr val="FFFFFF"/>
            </a:solidFill>
            <a:prstDash val="solid"/>
            <a:round/>
            <a:headEnd len="sm" w="sm" type="none"/>
            <a:tailEnd len="sm" w="sm" type="none"/>
          </a:ln>
        </p:spPr>
      </p:cxnSp>
      <p:sp>
        <p:nvSpPr>
          <p:cNvPr id="246" name="Google Shape;246;p48"/>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Proxima Nova"/>
                <a:ea typeface="Proxima Nova"/>
                <a:cs typeface="Proxima Nova"/>
                <a:sym typeface="Proxima Nova"/>
              </a:rPr>
              <a:t>Cognizant Softvision / 2020</a:t>
            </a:r>
            <a:endParaRPr b="0" i="0" sz="600" u="none" cap="none" strike="noStrike">
              <a:solidFill>
                <a:srgbClr val="FFFFFF"/>
              </a:solidFill>
              <a:latin typeface="Proxima Nova"/>
              <a:ea typeface="Proxima Nova"/>
              <a:cs typeface="Proxima Nova"/>
              <a:sym typeface="Proxima Nova"/>
            </a:endParaRPr>
          </a:p>
        </p:txBody>
      </p:sp>
      <p:sp>
        <p:nvSpPr>
          <p:cNvPr id="247" name="Google Shape;247;p48"/>
          <p:cNvSpPr/>
          <p:nvPr/>
        </p:nvSpPr>
        <p:spPr>
          <a:xfrm>
            <a:off x="0" y="279571"/>
            <a:ext cx="268605" cy="0"/>
          </a:xfrm>
          <a:custGeom>
            <a:rect b="b" l="l" r="r" t="t"/>
            <a:pathLst>
              <a:path extrusionOk="0" h="120000" w="457200">
                <a:moveTo>
                  <a:pt x="0" y="0"/>
                </a:moveTo>
                <a:lnTo>
                  <a:pt x="457200" y="0"/>
                </a:lnTo>
              </a:path>
            </a:pathLst>
          </a:custGeom>
          <a:noFill/>
          <a:ln cap="flat" cmpd="sng" w="12700">
            <a:solidFill>
              <a:srgbClr val="05B14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alibri"/>
              <a:ea typeface="Calibri"/>
              <a:cs typeface="Calibri"/>
              <a:sym typeface="Calibri"/>
            </a:endParaRPr>
          </a:p>
        </p:txBody>
      </p:sp>
      <p:sp>
        <p:nvSpPr>
          <p:cNvPr id="248" name="Google Shape;248;p48"/>
          <p:cNvSpPr/>
          <p:nvPr/>
        </p:nvSpPr>
        <p:spPr>
          <a:xfrm>
            <a:off x="0" y="4864419"/>
            <a:ext cx="268605" cy="0"/>
          </a:xfrm>
          <a:custGeom>
            <a:rect b="b" l="l" r="r" t="t"/>
            <a:pathLst>
              <a:path extrusionOk="0" h="120000" w="457200">
                <a:moveTo>
                  <a:pt x="0" y="0"/>
                </a:moveTo>
                <a:lnTo>
                  <a:pt x="457200" y="0"/>
                </a:lnTo>
              </a:path>
            </a:pathLst>
          </a:custGeom>
          <a:noFill/>
          <a:ln cap="flat" cmpd="sng" w="12700">
            <a:solidFill>
              <a:srgbClr val="05B14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alibri"/>
              <a:ea typeface="Calibri"/>
              <a:cs typeface="Calibri"/>
              <a:sym typeface="Calibri"/>
            </a:endParaRPr>
          </a:p>
        </p:txBody>
      </p:sp>
      <p:pic>
        <p:nvPicPr>
          <p:cNvPr id="249" name="Google Shape;249;p48"/>
          <p:cNvPicPr preferRelativeResize="0"/>
          <p:nvPr/>
        </p:nvPicPr>
        <p:blipFill rotWithShape="1">
          <a:blip r:embed="rId3">
            <a:alphaModFix/>
          </a:blip>
          <a:srcRect b="0" l="0" r="0" t="0"/>
          <a:stretch/>
        </p:blipFill>
        <p:spPr>
          <a:xfrm>
            <a:off x="8204915" y="4744177"/>
            <a:ext cx="485582" cy="159076"/>
          </a:xfrm>
          <a:prstGeom prst="rect">
            <a:avLst/>
          </a:prstGeom>
          <a:noFill/>
          <a:ln>
            <a:noFill/>
          </a:ln>
        </p:spPr>
      </p:pic>
      <p:sp>
        <p:nvSpPr>
          <p:cNvPr id="250" name="Google Shape;250;p48"/>
          <p:cNvSpPr txBox="1"/>
          <p:nvPr>
            <p:ph idx="12" type="sldNum"/>
          </p:nvPr>
        </p:nvSpPr>
        <p:spPr>
          <a:xfrm>
            <a:off x="8173371" y="279576"/>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2">
  <p:cSld name="CUSTOM_1">
    <p:spTree>
      <p:nvGrpSpPr>
        <p:cNvPr id="251" name="Shape 251"/>
        <p:cNvGrpSpPr/>
        <p:nvPr/>
      </p:nvGrpSpPr>
      <p:grpSpPr>
        <a:xfrm>
          <a:off x="0" y="0"/>
          <a:ext cx="0" cy="0"/>
          <a:chOff x="0" y="0"/>
          <a:chExt cx="0" cy="0"/>
        </a:xfrm>
      </p:grpSpPr>
      <p:pic>
        <p:nvPicPr>
          <p:cNvPr id="252" name="Google Shape;252;p4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53" name="Google Shape;253;p49"/>
          <p:cNvSpPr txBox="1"/>
          <p:nvPr>
            <p:ph idx="12" type="sldNum"/>
          </p:nvPr>
        </p:nvSpPr>
        <p:spPr>
          <a:xfrm>
            <a:off x="8173371" y="279576"/>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pic>
        <p:nvPicPr>
          <p:cNvPr id="254" name="Google Shape;254;p49"/>
          <p:cNvPicPr preferRelativeResize="0"/>
          <p:nvPr/>
        </p:nvPicPr>
        <p:blipFill rotWithShape="1">
          <a:blip r:embed="rId3">
            <a:alphaModFix amt="50000"/>
          </a:blip>
          <a:srcRect b="607" l="28008" r="25378" t="36101"/>
          <a:stretch/>
        </p:blipFill>
        <p:spPr>
          <a:xfrm>
            <a:off x="309650" y="974725"/>
            <a:ext cx="4262352" cy="3255274"/>
          </a:xfrm>
          <a:prstGeom prst="rect">
            <a:avLst/>
          </a:prstGeom>
          <a:noFill/>
          <a:ln>
            <a:noFill/>
          </a:ln>
        </p:spPr>
      </p:pic>
      <p:pic>
        <p:nvPicPr>
          <p:cNvPr id="255" name="Google Shape;255;p49"/>
          <p:cNvPicPr preferRelativeResize="0"/>
          <p:nvPr/>
        </p:nvPicPr>
        <p:blipFill rotWithShape="1">
          <a:blip r:embed="rId4">
            <a:alphaModFix/>
          </a:blip>
          <a:srcRect b="0" l="0" r="0" t="0"/>
          <a:stretch/>
        </p:blipFill>
        <p:spPr>
          <a:xfrm>
            <a:off x="449700" y="277825"/>
            <a:ext cx="632150" cy="207100"/>
          </a:xfrm>
          <a:prstGeom prst="rect">
            <a:avLst/>
          </a:prstGeom>
          <a:noFill/>
          <a:ln>
            <a:noFill/>
          </a:ln>
        </p:spPr>
      </p:pic>
      <p:pic>
        <p:nvPicPr>
          <p:cNvPr id="256" name="Google Shape;256;p49"/>
          <p:cNvPicPr preferRelativeResize="0"/>
          <p:nvPr/>
        </p:nvPicPr>
        <p:blipFill rotWithShape="1">
          <a:blip r:embed="rId5">
            <a:alphaModFix/>
          </a:blip>
          <a:srcRect b="17759" l="0" r="96619" t="18949"/>
          <a:stretch/>
        </p:blipFill>
        <p:spPr>
          <a:xfrm>
            <a:off x="0" y="974725"/>
            <a:ext cx="309149" cy="3255274"/>
          </a:xfrm>
          <a:prstGeom prst="rect">
            <a:avLst/>
          </a:prstGeom>
          <a:noFill/>
          <a:ln>
            <a:noFill/>
          </a:ln>
        </p:spPr>
      </p:pic>
      <p:pic>
        <p:nvPicPr>
          <p:cNvPr id="257" name="Google Shape;257;p49"/>
          <p:cNvPicPr preferRelativeResize="0"/>
          <p:nvPr/>
        </p:nvPicPr>
        <p:blipFill rotWithShape="1">
          <a:blip r:embed="rId5">
            <a:alphaModFix/>
          </a:blip>
          <a:srcRect b="17759" l="49995" r="0" t="18949"/>
          <a:stretch/>
        </p:blipFill>
        <p:spPr>
          <a:xfrm>
            <a:off x="4572101" y="982375"/>
            <a:ext cx="4572374" cy="3255250"/>
          </a:xfrm>
          <a:prstGeom prst="rect">
            <a:avLst/>
          </a:prstGeom>
          <a:noFill/>
          <a:ln>
            <a:noFill/>
          </a:ln>
        </p:spPr>
      </p:pic>
      <p:cxnSp>
        <p:nvCxnSpPr>
          <p:cNvPr id="258" name="Google Shape;258;p49"/>
          <p:cNvCxnSpPr/>
          <p:nvPr/>
        </p:nvCxnSpPr>
        <p:spPr>
          <a:xfrm>
            <a:off x="321175" y="4283887"/>
            <a:ext cx="4250700" cy="0"/>
          </a:xfrm>
          <a:prstGeom prst="straightConnector1">
            <a:avLst/>
          </a:prstGeom>
          <a:noFill/>
          <a:ln cap="flat" cmpd="sng" w="76200">
            <a:solidFill>
              <a:schemeClr val="accent5"/>
            </a:solidFill>
            <a:prstDash val="solid"/>
            <a:round/>
            <a:headEnd len="sm" w="sm" type="none"/>
            <a:tailEnd len="sm" w="sm" type="none"/>
          </a:ln>
        </p:spPr>
      </p:cxnSp>
      <p:sp>
        <p:nvSpPr>
          <p:cNvPr id="259" name="Google Shape;259;p49"/>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Proxima Nova"/>
                <a:ea typeface="Proxima Nova"/>
                <a:cs typeface="Proxima Nova"/>
                <a:sym typeface="Proxima Nova"/>
              </a:rPr>
              <a:t>Cognizant Softvision / 2020</a:t>
            </a:r>
            <a:endParaRPr b="0" i="0" sz="600" u="none" cap="none" strike="noStrike">
              <a:solidFill>
                <a:srgbClr val="FFFFFF"/>
              </a:solidFill>
              <a:latin typeface="Proxima Nova"/>
              <a:ea typeface="Proxima Nova"/>
              <a:cs typeface="Proxima Nova"/>
              <a:sym typeface="Proxima Nova"/>
            </a:endParaRPr>
          </a:p>
        </p:txBody>
      </p:sp>
      <p:sp>
        <p:nvSpPr>
          <p:cNvPr id="260" name="Google Shape;260;p49"/>
          <p:cNvSpPr/>
          <p:nvPr/>
        </p:nvSpPr>
        <p:spPr>
          <a:xfrm>
            <a:off x="0" y="279571"/>
            <a:ext cx="268605" cy="0"/>
          </a:xfrm>
          <a:custGeom>
            <a:rect b="b" l="l" r="r" t="t"/>
            <a:pathLst>
              <a:path extrusionOk="0" h="120000" w="457200">
                <a:moveTo>
                  <a:pt x="0" y="0"/>
                </a:moveTo>
                <a:lnTo>
                  <a:pt x="457200" y="0"/>
                </a:lnTo>
              </a:path>
            </a:pathLst>
          </a:custGeom>
          <a:noFill/>
          <a:ln cap="flat" cmpd="sng" w="12700">
            <a:solidFill>
              <a:srgbClr val="05B14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alibri"/>
              <a:ea typeface="Calibri"/>
              <a:cs typeface="Calibri"/>
              <a:sym typeface="Calibri"/>
            </a:endParaRPr>
          </a:p>
        </p:txBody>
      </p:sp>
      <p:sp>
        <p:nvSpPr>
          <p:cNvPr id="261" name="Google Shape;261;p49"/>
          <p:cNvSpPr/>
          <p:nvPr/>
        </p:nvSpPr>
        <p:spPr>
          <a:xfrm>
            <a:off x="0" y="4864419"/>
            <a:ext cx="268605" cy="0"/>
          </a:xfrm>
          <a:custGeom>
            <a:rect b="b" l="l" r="r" t="t"/>
            <a:pathLst>
              <a:path extrusionOk="0" h="120000" w="457200">
                <a:moveTo>
                  <a:pt x="0" y="0"/>
                </a:moveTo>
                <a:lnTo>
                  <a:pt x="457200" y="0"/>
                </a:lnTo>
              </a:path>
            </a:pathLst>
          </a:custGeom>
          <a:noFill/>
          <a:ln cap="flat" cmpd="sng" w="12700">
            <a:solidFill>
              <a:srgbClr val="05B14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62" name="Shape 262"/>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cSld name="Blank_1">
    <p:spTree>
      <p:nvGrpSpPr>
        <p:cNvPr id="263" name="Shape 263"/>
        <p:cNvGrpSpPr/>
        <p:nvPr/>
      </p:nvGrpSpPr>
      <p:grpSpPr>
        <a:xfrm>
          <a:off x="0" y="0"/>
          <a:ext cx="0" cy="0"/>
          <a:chOff x="0" y="0"/>
          <a:chExt cx="0" cy="0"/>
        </a:xfrm>
      </p:grpSpPr>
      <p:sp>
        <p:nvSpPr>
          <p:cNvPr id="264" name="Google Shape;264;p51"/>
          <p:cNvSpPr txBox="1"/>
          <p:nvPr>
            <p:ph idx="1" type="body"/>
          </p:nvPr>
        </p:nvSpPr>
        <p:spPr>
          <a:xfrm>
            <a:off x="419100" y="1037725"/>
            <a:ext cx="8305800" cy="3515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800"/>
              <a:buNone/>
              <a:defRPr i="0" sz="1200"/>
            </a:lvl1pPr>
            <a:lvl2pPr indent="-228600" lvl="1" marL="914400" algn="l">
              <a:lnSpc>
                <a:spcPct val="100000"/>
              </a:lnSpc>
              <a:spcBef>
                <a:spcPts val="0"/>
              </a:spcBef>
              <a:spcAft>
                <a:spcPts val="0"/>
              </a:spcAft>
              <a:buSzPts val="800"/>
              <a:buNone/>
              <a:defRPr/>
            </a:lvl2pPr>
            <a:lvl3pPr indent="-228600" lvl="2" marL="1371600" algn="l">
              <a:lnSpc>
                <a:spcPct val="100000"/>
              </a:lnSpc>
              <a:spcBef>
                <a:spcPts val="0"/>
              </a:spcBef>
              <a:spcAft>
                <a:spcPts val="0"/>
              </a:spcAft>
              <a:buSzPts val="800"/>
              <a:buNone/>
              <a:defRPr/>
            </a:lvl3pPr>
            <a:lvl4pPr indent="-228600" lvl="3" marL="1828800" algn="l">
              <a:lnSpc>
                <a:spcPct val="100000"/>
              </a:lnSpc>
              <a:spcBef>
                <a:spcPts val="0"/>
              </a:spcBef>
              <a:spcAft>
                <a:spcPts val="0"/>
              </a:spcAft>
              <a:buSzPts val="800"/>
              <a:buNone/>
              <a:defRPr/>
            </a:lvl4pPr>
            <a:lvl5pPr indent="-228600" lvl="4" marL="2286000" algn="l">
              <a:lnSpc>
                <a:spcPct val="100000"/>
              </a:lnSpc>
              <a:spcBef>
                <a:spcPts val="0"/>
              </a:spcBef>
              <a:spcAft>
                <a:spcPts val="0"/>
              </a:spcAft>
              <a:buSzPts val="800"/>
              <a:buNone/>
              <a:defRPr/>
            </a:lvl5pPr>
            <a:lvl6pPr indent="-228600" lvl="5" marL="2743200" algn="l">
              <a:lnSpc>
                <a:spcPct val="100000"/>
              </a:lnSpc>
              <a:spcBef>
                <a:spcPts val="0"/>
              </a:spcBef>
              <a:spcAft>
                <a:spcPts val="0"/>
              </a:spcAft>
              <a:buSzPts val="800"/>
              <a:buNone/>
              <a:defRPr/>
            </a:lvl6pPr>
            <a:lvl7pPr indent="-228600" lvl="6" marL="3200400" algn="l">
              <a:lnSpc>
                <a:spcPct val="100000"/>
              </a:lnSpc>
              <a:spcBef>
                <a:spcPts val="0"/>
              </a:spcBef>
              <a:spcAft>
                <a:spcPts val="0"/>
              </a:spcAft>
              <a:buSzPts val="800"/>
              <a:buNone/>
              <a:defRPr/>
            </a:lvl7pPr>
            <a:lvl8pPr indent="-228600" lvl="7" marL="3657600" algn="l">
              <a:lnSpc>
                <a:spcPct val="100000"/>
              </a:lnSpc>
              <a:spcBef>
                <a:spcPts val="0"/>
              </a:spcBef>
              <a:spcAft>
                <a:spcPts val="0"/>
              </a:spcAft>
              <a:buSzPts val="800"/>
              <a:buNone/>
              <a:defRPr/>
            </a:lvl8pPr>
            <a:lvl9pPr indent="-228600" lvl="8" marL="4114800" algn="l">
              <a:lnSpc>
                <a:spcPct val="100000"/>
              </a:lnSpc>
              <a:spcBef>
                <a:spcPts val="0"/>
              </a:spcBef>
              <a:spcAft>
                <a:spcPts val="0"/>
              </a:spcAft>
              <a:buSzPts val="800"/>
              <a:buNone/>
              <a:defRPr/>
            </a:lvl9pPr>
          </a:lstStyle>
          <a:p/>
        </p:txBody>
      </p:sp>
      <p:sp>
        <p:nvSpPr>
          <p:cNvPr id="265" name="Google Shape;265;p51"/>
          <p:cNvSpPr txBox="1"/>
          <p:nvPr>
            <p:ph type="title"/>
          </p:nvPr>
        </p:nvSpPr>
        <p:spPr>
          <a:xfrm>
            <a:off x="419100" y="214825"/>
            <a:ext cx="7330200" cy="265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800"/>
              <a:buNone/>
              <a:defRPr sz="1400">
                <a:solidFill>
                  <a:schemeClr val="dk2"/>
                </a:solidFill>
                <a:latin typeface="Proxima Nova"/>
                <a:ea typeface="Proxima Nova"/>
                <a:cs typeface="Proxima Nova"/>
                <a:sym typeface="Proxima Nova"/>
              </a:defRPr>
            </a:lvl1pPr>
            <a:lvl2pPr lvl="1" algn="l">
              <a:lnSpc>
                <a:spcPct val="100000"/>
              </a:lnSpc>
              <a:spcBef>
                <a:spcPts val="0"/>
              </a:spcBef>
              <a:spcAft>
                <a:spcPts val="0"/>
              </a:spcAft>
              <a:buSzPts val="800"/>
              <a:buNone/>
              <a:defRPr sz="1400">
                <a:solidFill>
                  <a:schemeClr val="dk2"/>
                </a:solidFill>
                <a:latin typeface="Proxima Nova"/>
                <a:ea typeface="Proxima Nova"/>
                <a:cs typeface="Proxima Nova"/>
                <a:sym typeface="Proxima Nova"/>
              </a:defRPr>
            </a:lvl2pPr>
            <a:lvl3pPr lvl="2" algn="l">
              <a:lnSpc>
                <a:spcPct val="100000"/>
              </a:lnSpc>
              <a:spcBef>
                <a:spcPts val="0"/>
              </a:spcBef>
              <a:spcAft>
                <a:spcPts val="0"/>
              </a:spcAft>
              <a:buSzPts val="800"/>
              <a:buNone/>
              <a:defRPr sz="1400">
                <a:solidFill>
                  <a:schemeClr val="dk2"/>
                </a:solidFill>
                <a:latin typeface="Proxima Nova"/>
                <a:ea typeface="Proxima Nova"/>
                <a:cs typeface="Proxima Nova"/>
                <a:sym typeface="Proxima Nova"/>
              </a:defRPr>
            </a:lvl3pPr>
            <a:lvl4pPr lvl="3" algn="l">
              <a:lnSpc>
                <a:spcPct val="100000"/>
              </a:lnSpc>
              <a:spcBef>
                <a:spcPts val="0"/>
              </a:spcBef>
              <a:spcAft>
                <a:spcPts val="0"/>
              </a:spcAft>
              <a:buSzPts val="800"/>
              <a:buNone/>
              <a:defRPr sz="1400">
                <a:solidFill>
                  <a:schemeClr val="dk2"/>
                </a:solidFill>
                <a:latin typeface="Proxima Nova"/>
                <a:ea typeface="Proxima Nova"/>
                <a:cs typeface="Proxima Nova"/>
                <a:sym typeface="Proxima Nova"/>
              </a:defRPr>
            </a:lvl4pPr>
            <a:lvl5pPr lvl="4" algn="l">
              <a:lnSpc>
                <a:spcPct val="100000"/>
              </a:lnSpc>
              <a:spcBef>
                <a:spcPts val="0"/>
              </a:spcBef>
              <a:spcAft>
                <a:spcPts val="0"/>
              </a:spcAft>
              <a:buSzPts val="800"/>
              <a:buNone/>
              <a:defRPr sz="1400">
                <a:solidFill>
                  <a:schemeClr val="dk2"/>
                </a:solidFill>
                <a:latin typeface="Proxima Nova"/>
                <a:ea typeface="Proxima Nova"/>
                <a:cs typeface="Proxima Nova"/>
                <a:sym typeface="Proxima Nova"/>
              </a:defRPr>
            </a:lvl5pPr>
            <a:lvl6pPr lvl="5" algn="l">
              <a:lnSpc>
                <a:spcPct val="100000"/>
              </a:lnSpc>
              <a:spcBef>
                <a:spcPts val="0"/>
              </a:spcBef>
              <a:spcAft>
                <a:spcPts val="0"/>
              </a:spcAft>
              <a:buSzPts val="800"/>
              <a:buNone/>
              <a:defRPr sz="1400">
                <a:solidFill>
                  <a:schemeClr val="dk2"/>
                </a:solidFill>
                <a:latin typeface="Proxima Nova"/>
                <a:ea typeface="Proxima Nova"/>
                <a:cs typeface="Proxima Nova"/>
                <a:sym typeface="Proxima Nova"/>
              </a:defRPr>
            </a:lvl6pPr>
            <a:lvl7pPr lvl="6" algn="l">
              <a:lnSpc>
                <a:spcPct val="100000"/>
              </a:lnSpc>
              <a:spcBef>
                <a:spcPts val="0"/>
              </a:spcBef>
              <a:spcAft>
                <a:spcPts val="0"/>
              </a:spcAft>
              <a:buSzPts val="800"/>
              <a:buNone/>
              <a:defRPr sz="1400">
                <a:solidFill>
                  <a:schemeClr val="dk2"/>
                </a:solidFill>
                <a:latin typeface="Proxima Nova"/>
                <a:ea typeface="Proxima Nova"/>
                <a:cs typeface="Proxima Nova"/>
                <a:sym typeface="Proxima Nova"/>
              </a:defRPr>
            </a:lvl7pPr>
            <a:lvl8pPr lvl="7" algn="l">
              <a:lnSpc>
                <a:spcPct val="100000"/>
              </a:lnSpc>
              <a:spcBef>
                <a:spcPts val="0"/>
              </a:spcBef>
              <a:spcAft>
                <a:spcPts val="0"/>
              </a:spcAft>
              <a:buSzPts val="800"/>
              <a:buNone/>
              <a:defRPr sz="1400">
                <a:solidFill>
                  <a:schemeClr val="dk2"/>
                </a:solidFill>
                <a:latin typeface="Proxima Nova"/>
                <a:ea typeface="Proxima Nova"/>
                <a:cs typeface="Proxima Nova"/>
                <a:sym typeface="Proxima Nova"/>
              </a:defRPr>
            </a:lvl8pPr>
            <a:lvl9pPr lvl="8" algn="l">
              <a:lnSpc>
                <a:spcPct val="100000"/>
              </a:lnSpc>
              <a:spcBef>
                <a:spcPts val="0"/>
              </a:spcBef>
              <a:spcAft>
                <a:spcPts val="0"/>
              </a:spcAft>
              <a:buSzPts val="800"/>
              <a:buNone/>
              <a:defRPr sz="1400">
                <a:solidFill>
                  <a:schemeClr val="dk2"/>
                </a:solidFill>
                <a:latin typeface="Proxima Nova"/>
                <a:ea typeface="Proxima Nova"/>
                <a:cs typeface="Proxima Nova"/>
                <a:sym typeface="Proxima Nova"/>
              </a:defRPr>
            </a:lvl9pPr>
          </a:lstStyle>
          <a:p/>
        </p:txBody>
      </p:sp>
      <p:sp>
        <p:nvSpPr>
          <p:cNvPr id="266" name="Google Shape;266;p51"/>
          <p:cNvSpPr txBox="1"/>
          <p:nvPr>
            <p:ph idx="2" type="subTitle"/>
          </p:nvPr>
        </p:nvSpPr>
        <p:spPr>
          <a:xfrm>
            <a:off x="419100" y="480749"/>
            <a:ext cx="7330200" cy="414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800"/>
              <a:buNone/>
              <a:defRPr sz="1400"/>
            </a:lvl1pPr>
            <a:lvl2pPr lvl="1" algn="l">
              <a:lnSpc>
                <a:spcPct val="100000"/>
              </a:lnSpc>
              <a:spcBef>
                <a:spcPts val="0"/>
              </a:spcBef>
              <a:spcAft>
                <a:spcPts val="0"/>
              </a:spcAft>
              <a:buSzPts val="800"/>
              <a:buNone/>
              <a:defRPr/>
            </a:lvl2pPr>
            <a:lvl3pPr lvl="2" algn="l">
              <a:lnSpc>
                <a:spcPct val="100000"/>
              </a:lnSpc>
              <a:spcBef>
                <a:spcPts val="0"/>
              </a:spcBef>
              <a:spcAft>
                <a:spcPts val="0"/>
              </a:spcAft>
              <a:buSzPts val="800"/>
              <a:buNone/>
              <a:defRPr/>
            </a:lvl3pPr>
            <a:lvl4pPr lvl="3" algn="l">
              <a:lnSpc>
                <a:spcPct val="100000"/>
              </a:lnSpc>
              <a:spcBef>
                <a:spcPts val="0"/>
              </a:spcBef>
              <a:spcAft>
                <a:spcPts val="0"/>
              </a:spcAft>
              <a:buSzPts val="800"/>
              <a:buNone/>
              <a:defRPr/>
            </a:lvl4pPr>
            <a:lvl5pPr lvl="4" algn="l">
              <a:lnSpc>
                <a:spcPct val="100000"/>
              </a:lnSpc>
              <a:spcBef>
                <a:spcPts val="0"/>
              </a:spcBef>
              <a:spcAft>
                <a:spcPts val="0"/>
              </a:spcAft>
              <a:buSzPts val="800"/>
              <a:buNone/>
              <a:defRPr/>
            </a:lvl5pPr>
            <a:lvl6pPr lvl="5" algn="l">
              <a:lnSpc>
                <a:spcPct val="100000"/>
              </a:lnSpc>
              <a:spcBef>
                <a:spcPts val="0"/>
              </a:spcBef>
              <a:spcAft>
                <a:spcPts val="0"/>
              </a:spcAft>
              <a:buSzPts val="8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a:lvl8pPr>
            <a:lvl9pPr lvl="8" algn="l">
              <a:lnSpc>
                <a:spcPct val="100000"/>
              </a:lnSpc>
              <a:spcBef>
                <a:spcPts val="0"/>
              </a:spcBef>
              <a:spcAft>
                <a:spcPts val="0"/>
              </a:spcAft>
              <a:buSzPts val="8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Title Slide" type="blank">
  <p:cSld name="BLANK">
    <p:bg>
      <p:bgPr>
        <a:solidFill>
          <a:srgbClr val="ECEFF2"/>
        </a:solidFill>
      </p:bgPr>
    </p:bg>
    <p:spTree>
      <p:nvGrpSpPr>
        <p:cNvPr id="267" name="Shape 26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3" name="Google Shape;33;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4" name="Google Shape;34;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5" name="Google Shape;35;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Divider / Quote" showMasterSp="0">
  <p:cSld name="White Divider / Quote">
    <p:spTree>
      <p:nvGrpSpPr>
        <p:cNvPr id="268" name="Shape 268"/>
        <p:cNvGrpSpPr/>
        <p:nvPr/>
      </p:nvGrpSpPr>
      <p:grpSpPr>
        <a:xfrm>
          <a:off x="0" y="0"/>
          <a:ext cx="0" cy="0"/>
          <a:chOff x="0" y="0"/>
          <a:chExt cx="0" cy="0"/>
        </a:xfrm>
      </p:grpSpPr>
      <p:pic>
        <p:nvPicPr>
          <p:cNvPr id="269" name="Google Shape;269;p53"/>
          <p:cNvPicPr preferRelativeResize="0"/>
          <p:nvPr/>
        </p:nvPicPr>
        <p:blipFill rotWithShape="1">
          <a:blip r:embed="rId2">
            <a:alphaModFix/>
          </a:blip>
          <a:srcRect b="17759" l="0" r="96619" t="18949"/>
          <a:stretch/>
        </p:blipFill>
        <p:spPr>
          <a:xfrm>
            <a:off x="0" y="974725"/>
            <a:ext cx="309149" cy="3255274"/>
          </a:xfrm>
          <a:prstGeom prst="rect">
            <a:avLst/>
          </a:prstGeom>
          <a:noFill/>
          <a:ln>
            <a:noFill/>
          </a:ln>
        </p:spPr>
      </p:pic>
      <p:pic>
        <p:nvPicPr>
          <p:cNvPr id="270" name="Google Shape;270;p53"/>
          <p:cNvPicPr preferRelativeResize="0"/>
          <p:nvPr/>
        </p:nvPicPr>
        <p:blipFill rotWithShape="1">
          <a:blip r:embed="rId2">
            <a:alphaModFix/>
          </a:blip>
          <a:srcRect b="17759" l="72829" r="0" t="18949"/>
          <a:stretch/>
        </p:blipFill>
        <p:spPr>
          <a:xfrm>
            <a:off x="6660000" y="982375"/>
            <a:ext cx="2484475" cy="3255250"/>
          </a:xfrm>
          <a:prstGeom prst="rect">
            <a:avLst/>
          </a:prstGeom>
          <a:noFill/>
          <a:ln>
            <a:noFill/>
          </a:ln>
        </p:spPr>
      </p:pic>
      <p:cxnSp>
        <p:nvCxnSpPr>
          <p:cNvPr id="271" name="Google Shape;271;p53"/>
          <p:cNvCxnSpPr/>
          <p:nvPr/>
        </p:nvCxnSpPr>
        <p:spPr>
          <a:xfrm>
            <a:off x="420850" y="1004300"/>
            <a:ext cx="6102300" cy="0"/>
          </a:xfrm>
          <a:prstGeom prst="straightConnector1">
            <a:avLst/>
          </a:prstGeom>
          <a:noFill/>
          <a:ln cap="flat" cmpd="sng" w="38100">
            <a:solidFill>
              <a:schemeClr val="dk2"/>
            </a:solidFill>
            <a:prstDash val="solid"/>
            <a:round/>
            <a:headEnd len="sm" w="sm" type="none"/>
            <a:tailEnd len="sm" w="sm" type="none"/>
          </a:ln>
        </p:spPr>
      </p:cxnSp>
      <p:cxnSp>
        <p:nvCxnSpPr>
          <p:cNvPr id="272" name="Google Shape;272;p53"/>
          <p:cNvCxnSpPr/>
          <p:nvPr/>
        </p:nvCxnSpPr>
        <p:spPr>
          <a:xfrm>
            <a:off x="420850" y="4230000"/>
            <a:ext cx="6102300" cy="0"/>
          </a:xfrm>
          <a:prstGeom prst="straightConnector1">
            <a:avLst/>
          </a:prstGeom>
          <a:noFill/>
          <a:ln cap="flat" cmpd="sng" w="38100">
            <a:solidFill>
              <a:schemeClr val="dk2"/>
            </a:solidFill>
            <a:prstDash val="solid"/>
            <a:round/>
            <a:headEnd len="sm" w="sm" type="none"/>
            <a:tailEnd len="sm" w="sm" type="none"/>
          </a:ln>
        </p:spPr>
      </p:cxnSp>
      <p:sp>
        <p:nvSpPr>
          <p:cNvPr id="273" name="Google Shape;273;p53"/>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Proxima Nova"/>
                <a:ea typeface="Proxima Nova"/>
                <a:cs typeface="Proxima Nova"/>
                <a:sym typeface="Proxima Nova"/>
              </a:rPr>
              <a:t>Cognizant Softvision / 2020</a:t>
            </a:r>
            <a:endParaRPr b="0" i="0" sz="600" u="none" cap="none" strike="noStrike">
              <a:solidFill>
                <a:srgbClr val="000000"/>
              </a:solidFill>
              <a:latin typeface="Proxima Nova"/>
              <a:ea typeface="Proxima Nova"/>
              <a:cs typeface="Proxima Nova"/>
              <a:sym typeface="Proxima Nova"/>
            </a:endParaRPr>
          </a:p>
        </p:txBody>
      </p:sp>
      <p:sp>
        <p:nvSpPr>
          <p:cNvPr id="274" name="Google Shape;274;p53"/>
          <p:cNvSpPr/>
          <p:nvPr/>
        </p:nvSpPr>
        <p:spPr>
          <a:xfrm>
            <a:off x="0" y="279571"/>
            <a:ext cx="268605" cy="0"/>
          </a:xfrm>
          <a:custGeom>
            <a:rect b="b" l="l" r="r" t="t"/>
            <a:pathLst>
              <a:path extrusionOk="0" h="120000" w="457200">
                <a:moveTo>
                  <a:pt x="0" y="0"/>
                </a:moveTo>
                <a:lnTo>
                  <a:pt x="457200" y="0"/>
                </a:lnTo>
              </a:path>
            </a:pathLst>
          </a:custGeom>
          <a:noFill/>
          <a:ln cap="flat" cmpd="sng" w="12700">
            <a:solidFill>
              <a:srgbClr val="05B14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alibri"/>
              <a:ea typeface="Calibri"/>
              <a:cs typeface="Calibri"/>
              <a:sym typeface="Calibri"/>
            </a:endParaRPr>
          </a:p>
        </p:txBody>
      </p:sp>
      <p:sp>
        <p:nvSpPr>
          <p:cNvPr id="275" name="Google Shape;275;p53"/>
          <p:cNvSpPr/>
          <p:nvPr/>
        </p:nvSpPr>
        <p:spPr>
          <a:xfrm>
            <a:off x="0" y="4864419"/>
            <a:ext cx="268605" cy="0"/>
          </a:xfrm>
          <a:custGeom>
            <a:rect b="b" l="l" r="r" t="t"/>
            <a:pathLst>
              <a:path extrusionOk="0" h="120000" w="457200">
                <a:moveTo>
                  <a:pt x="0" y="0"/>
                </a:moveTo>
                <a:lnTo>
                  <a:pt x="457200" y="0"/>
                </a:lnTo>
              </a:path>
            </a:pathLst>
          </a:custGeom>
          <a:noFill/>
          <a:ln cap="flat" cmpd="sng" w="12700">
            <a:solidFill>
              <a:srgbClr val="05B14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alibri"/>
              <a:ea typeface="Calibri"/>
              <a:cs typeface="Calibri"/>
              <a:sym typeface="Calibri"/>
            </a:endParaRPr>
          </a:p>
        </p:txBody>
      </p:sp>
      <p:pic>
        <p:nvPicPr>
          <p:cNvPr id="276" name="Google Shape;276;p53"/>
          <p:cNvPicPr preferRelativeResize="0"/>
          <p:nvPr/>
        </p:nvPicPr>
        <p:blipFill rotWithShape="1">
          <a:blip r:embed="rId3">
            <a:alphaModFix/>
          </a:blip>
          <a:srcRect b="0" l="0" r="0" t="0"/>
          <a:stretch/>
        </p:blipFill>
        <p:spPr>
          <a:xfrm>
            <a:off x="8204915" y="4744177"/>
            <a:ext cx="485582" cy="159076"/>
          </a:xfrm>
          <a:prstGeom prst="rect">
            <a:avLst/>
          </a:prstGeom>
          <a:noFill/>
          <a:ln>
            <a:noFill/>
          </a:ln>
        </p:spPr>
      </p:pic>
      <p:sp>
        <p:nvSpPr>
          <p:cNvPr id="277" name="Google Shape;277;p53"/>
          <p:cNvSpPr txBox="1"/>
          <p:nvPr>
            <p:ph idx="12" type="sldNum"/>
          </p:nvPr>
        </p:nvSpPr>
        <p:spPr>
          <a:xfrm>
            <a:off x="8173371" y="279576"/>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3">
  <p:cSld name="CUSTOM_1_1_2">
    <p:spTree>
      <p:nvGrpSpPr>
        <p:cNvPr id="278" name="Shape 278"/>
        <p:cNvGrpSpPr/>
        <p:nvPr/>
      </p:nvGrpSpPr>
      <p:grpSpPr>
        <a:xfrm>
          <a:off x="0" y="0"/>
          <a:ext cx="0" cy="0"/>
          <a:chOff x="0" y="0"/>
          <a:chExt cx="0" cy="0"/>
        </a:xfrm>
      </p:grpSpPr>
      <p:pic>
        <p:nvPicPr>
          <p:cNvPr id="279" name="Google Shape;279;p5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80" name="Google Shape;280;p54"/>
          <p:cNvSpPr txBox="1"/>
          <p:nvPr>
            <p:ph idx="12" type="sldNum"/>
          </p:nvPr>
        </p:nvSpPr>
        <p:spPr>
          <a:xfrm>
            <a:off x="8173371" y="279576"/>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pic>
        <p:nvPicPr>
          <p:cNvPr id="281" name="Google Shape;281;p54"/>
          <p:cNvPicPr preferRelativeResize="0"/>
          <p:nvPr/>
        </p:nvPicPr>
        <p:blipFill rotWithShape="1">
          <a:blip r:embed="rId3">
            <a:alphaModFix amt="50000"/>
          </a:blip>
          <a:srcRect b="607" l="28008" r="25378" t="36101"/>
          <a:stretch/>
        </p:blipFill>
        <p:spPr>
          <a:xfrm>
            <a:off x="309650" y="974725"/>
            <a:ext cx="4262352" cy="3255274"/>
          </a:xfrm>
          <a:prstGeom prst="rect">
            <a:avLst/>
          </a:prstGeom>
          <a:noFill/>
          <a:ln>
            <a:noFill/>
          </a:ln>
        </p:spPr>
      </p:pic>
      <p:pic>
        <p:nvPicPr>
          <p:cNvPr id="282" name="Google Shape;282;p54"/>
          <p:cNvPicPr preferRelativeResize="0"/>
          <p:nvPr/>
        </p:nvPicPr>
        <p:blipFill rotWithShape="1">
          <a:blip r:embed="rId4">
            <a:alphaModFix/>
          </a:blip>
          <a:srcRect b="0" l="0" r="0" t="0"/>
          <a:stretch/>
        </p:blipFill>
        <p:spPr>
          <a:xfrm>
            <a:off x="449700" y="277825"/>
            <a:ext cx="632150" cy="207100"/>
          </a:xfrm>
          <a:prstGeom prst="rect">
            <a:avLst/>
          </a:prstGeom>
          <a:noFill/>
          <a:ln>
            <a:noFill/>
          </a:ln>
        </p:spPr>
      </p:pic>
      <p:pic>
        <p:nvPicPr>
          <p:cNvPr id="283" name="Google Shape;283;p54"/>
          <p:cNvPicPr preferRelativeResize="0"/>
          <p:nvPr/>
        </p:nvPicPr>
        <p:blipFill rotWithShape="1">
          <a:blip r:embed="rId5">
            <a:alphaModFix/>
          </a:blip>
          <a:srcRect b="17759" l="0" r="96619" t="18949"/>
          <a:stretch/>
        </p:blipFill>
        <p:spPr>
          <a:xfrm>
            <a:off x="0" y="974725"/>
            <a:ext cx="309149" cy="3255274"/>
          </a:xfrm>
          <a:prstGeom prst="rect">
            <a:avLst/>
          </a:prstGeom>
          <a:noFill/>
          <a:ln>
            <a:noFill/>
          </a:ln>
        </p:spPr>
      </p:pic>
      <p:pic>
        <p:nvPicPr>
          <p:cNvPr id="284" name="Google Shape;284;p54"/>
          <p:cNvPicPr preferRelativeResize="0"/>
          <p:nvPr/>
        </p:nvPicPr>
        <p:blipFill rotWithShape="1">
          <a:blip r:embed="rId5">
            <a:alphaModFix/>
          </a:blip>
          <a:srcRect b="17759" l="49995" r="0" t="18949"/>
          <a:stretch/>
        </p:blipFill>
        <p:spPr>
          <a:xfrm>
            <a:off x="4572101" y="982375"/>
            <a:ext cx="4572374" cy="3255250"/>
          </a:xfrm>
          <a:prstGeom prst="rect">
            <a:avLst/>
          </a:prstGeom>
          <a:noFill/>
          <a:ln>
            <a:noFill/>
          </a:ln>
        </p:spPr>
      </p:pic>
      <p:cxnSp>
        <p:nvCxnSpPr>
          <p:cNvPr id="285" name="Google Shape;285;p54"/>
          <p:cNvCxnSpPr/>
          <p:nvPr/>
        </p:nvCxnSpPr>
        <p:spPr>
          <a:xfrm>
            <a:off x="321175" y="4283887"/>
            <a:ext cx="4250700" cy="0"/>
          </a:xfrm>
          <a:prstGeom prst="straightConnector1">
            <a:avLst/>
          </a:prstGeom>
          <a:noFill/>
          <a:ln cap="flat" cmpd="sng" w="76200">
            <a:solidFill>
              <a:schemeClr val="accent5"/>
            </a:solidFill>
            <a:prstDash val="solid"/>
            <a:round/>
            <a:headEnd len="sm" w="sm" type="none"/>
            <a:tailEnd len="sm" w="sm" type="none"/>
          </a:ln>
        </p:spPr>
      </p:cxnSp>
      <p:sp>
        <p:nvSpPr>
          <p:cNvPr id="286" name="Google Shape;286;p54"/>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Proxima Nova"/>
                <a:ea typeface="Proxima Nova"/>
                <a:cs typeface="Proxima Nova"/>
                <a:sym typeface="Proxima Nova"/>
              </a:rPr>
              <a:t>Cognizant Softvision / 2020</a:t>
            </a:r>
            <a:endParaRPr b="0" i="0" sz="600" u="none" cap="none" strike="noStrike">
              <a:solidFill>
                <a:srgbClr val="FFFFFF"/>
              </a:solidFill>
              <a:latin typeface="Proxima Nova"/>
              <a:ea typeface="Proxima Nova"/>
              <a:cs typeface="Proxima Nova"/>
              <a:sym typeface="Proxima Nova"/>
            </a:endParaRPr>
          </a:p>
        </p:txBody>
      </p:sp>
      <p:sp>
        <p:nvSpPr>
          <p:cNvPr id="287" name="Google Shape;287;p54"/>
          <p:cNvSpPr/>
          <p:nvPr/>
        </p:nvSpPr>
        <p:spPr>
          <a:xfrm>
            <a:off x="0" y="279571"/>
            <a:ext cx="268605" cy="0"/>
          </a:xfrm>
          <a:custGeom>
            <a:rect b="b" l="l" r="r" t="t"/>
            <a:pathLst>
              <a:path extrusionOk="0" h="120000" w="457200">
                <a:moveTo>
                  <a:pt x="0" y="0"/>
                </a:moveTo>
                <a:lnTo>
                  <a:pt x="457200" y="0"/>
                </a:lnTo>
              </a:path>
            </a:pathLst>
          </a:custGeom>
          <a:noFill/>
          <a:ln cap="flat" cmpd="sng" w="12700">
            <a:solidFill>
              <a:srgbClr val="05B14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alibri"/>
              <a:ea typeface="Calibri"/>
              <a:cs typeface="Calibri"/>
              <a:sym typeface="Calibri"/>
            </a:endParaRPr>
          </a:p>
        </p:txBody>
      </p:sp>
      <p:sp>
        <p:nvSpPr>
          <p:cNvPr id="288" name="Google Shape;288;p54"/>
          <p:cNvSpPr/>
          <p:nvPr/>
        </p:nvSpPr>
        <p:spPr>
          <a:xfrm>
            <a:off x="0" y="4864419"/>
            <a:ext cx="268605" cy="0"/>
          </a:xfrm>
          <a:custGeom>
            <a:rect b="b" l="l" r="r" t="t"/>
            <a:pathLst>
              <a:path extrusionOk="0" h="120000" w="457200">
                <a:moveTo>
                  <a:pt x="0" y="0"/>
                </a:moveTo>
                <a:lnTo>
                  <a:pt x="457200" y="0"/>
                </a:lnTo>
              </a:path>
            </a:pathLst>
          </a:custGeom>
          <a:noFill/>
          <a:ln cap="flat" cmpd="sng" w="12700">
            <a:solidFill>
              <a:srgbClr val="05B14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1">
  <p:cSld name="CUSTOM_2">
    <p:spTree>
      <p:nvGrpSpPr>
        <p:cNvPr id="289" name="Shape 289"/>
        <p:cNvGrpSpPr/>
        <p:nvPr/>
      </p:nvGrpSpPr>
      <p:grpSpPr>
        <a:xfrm>
          <a:off x="0" y="0"/>
          <a:ext cx="0" cy="0"/>
          <a:chOff x="0" y="0"/>
          <a:chExt cx="0" cy="0"/>
        </a:xfrm>
      </p:grpSpPr>
      <p:pic>
        <p:nvPicPr>
          <p:cNvPr id="290" name="Google Shape;290;p5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91" name="Google Shape;291;p55"/>
          <p:cNvSpPr txBox="1"/>
          <p:nvPr>
            <p:ph idx="12" type="sldNum"/>
          </p:nvPr>
        </p:nvSpPr>
        <p:spPr>
          <a:xfrm>
            <a:off x="8173371" y="279576"/>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pic>
        <p:nvPicPr>
          <p:cNvPr id="292" name="Google Shape;292;p55"/>
          <p:cNvPicPr preferRelativeResize="0"/>
          <p:nvPr/>
        </p:nvPicPr>
        <p:blipFill rotWithShape="1">
          <a:blip r:embed="rId3">
            <a:alphaModFix amt="50000"/>
          </a:blip>
          <a:srcRect b="607" l="28008" r="25378" t="36101"/>
          <a:stretch/>
        </p:blipFill>
        <p:spPr>
          <a:xfrm>
            <a:off x="309650" y="974725"/>
            <a:ext cx="4262352" cy="3255274"/>
          </a:xfrm>
          <a:prstGeom prst="rect">
            <a:avLst/>
          </a:prstGeom>
          <a:noFill/>
          <a:ln>
            <a:noFill/>
          </a:ln>
        </p:spPr>
      </p:pic>
      <p:pic>
        <p:nvPicPr>
          <p:cNvPr id="293" name="Google Shape;293;p55"/>
          <p:cNvPicPr preferRelativeResize="0"/>
          <p:nvPr/>
        </p:nvPicPr>
        <p:blipFill rotWithShape="1">
          <a:blip r:embed="rId4">
            <a:alphaModFix/>
          </a:blip>
          <a:srcRect b="0" l="0" r="0" t="0"/>
          <a:stretch/>
        </p:blipFill>
        <p:spPr>
          <a:xfrm>
            <a:off x="449700" y="277825"/>
            <a:ext cx="632150" cy="207100"/>
          </a:xfrm>
          <a:prstGeom prst="rect">
            <a:avLst/>
          </a:prstGeom>
          <a:noFill/>
          <a:ln>
            <a:noFill/>
          </a:ln>
        </p:spPr>
      </p:pic>
      <p:pic>
        <p:nvPicPr>
          <p:cNvPr id="294" name="Google Shape;294;p55"/>
          <p:cNvPicPr preferRelativeResize="0"/>
          <p:nvPr/>
        </p:nvPicPr>
        <p:blipFill rotWithShape="1">
          <a:blip r:embed="rId5">
            <a:alphaModFix/>
          </a:blip>
          <a:srcRect b="17759" l="0" r="96619" t="18949"/>
          <a:stretch/>
        </p:blipFill>
        <p:spPr>
          <a:xfrm>
            <a:off x="0" y="974725"/>
            <a:ext cx="309149" cy="3255274"/>
          </a:xfrm>
          <a:prstGeom prst="rect">
            <a:avLst/>
          </a:prstGeom>
          <a:noFill/>
          <a:ln>
            <a:noFill/>
          </a:ln>
        </p:spPr>
      </p:pic>
      <p:pic>
        <p:nvPicPr>
          <p:cNvPr id="295" name="Google Shape;295;p55"/>
          <p:cNvPicPr preferRelativeResize="0"/>
          <p:nvPr/>
        </p:nvPicPr>
        <p:blipFill rotWithShape="1">
          <a:blip r:embed="rId5">
            <a:alphaModFix/>
          </a:blip>
          <a:srcRect b="17759" l="49995" r="0" t="18949"/>
          <a:stretch/>
        </p:blipFill>
        <p:spPr>
          <a:xfrm>
            <a:off x="4572101" y="982375"/>
            <a:ext cx="4572374" cy="3255250"/>
          </a:xfrm>
          <a:prstGeom prst="rect">
            <a:avLst/>
          </a:prstGeom>
          <a:noFill/>
          <a:ln>
            <a:noFill/>
          </a:ln>
        </p:spPr>
      </p:pic>
      <p:cxnSp>
        <p:nvCxnSpPr>
          <p:cNvPr id="296" name="Google Shape;296;p55"/>
          <p:cNvCxnSpPr/>
          <p:nvPr/>
        </p:nvCxnSpPr>
        <p:spPr>
          <a:xfrm>
            <a:off x="321175" y="4283887"/>
            <a:ext cx="4250700" cy="0"/>
          </a:xfrm>
          <a:prstGeom prst="straightConnector1">
            <a:avLst/>
          </a:prstGeom>
          <a:noFill/>
          <a:ln cap="flat" cmpd="sng" w="76200">
            <a:solidFill>
              <a:schemeClr val="accent5"/>
            </a:solidFill>
            <a:prstDash val="solid"/>
            <a:round/>
            <a:headEnd len="sm" w="sm" type="none"/>
            <a:tailEnd len="sm" w="sm" type="none"/>
          </a:ln>
        </p:spPr>
      </p:cxnSp>
      <p:sp>
        <p:nvSpPr>
          <p:cNvPr id="297" name="Google Shape;297;p55"/>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Proxima Nova"/>
                <a:ea typeface="Proxima Nova"/>
                <a:cs typeface="Proxima Nova"/>
                <a:sym typeface="Proxima Nova"/>
              </a:rPr>
              <a:t>Cognizant Softvision / 2020</a:t>
            </a:r>
            <a:endParaRPr b="0" i="0" sz="600" u="none" cap="none" strike="noStrike">
              <a:solidFill>
                <a:srgbClr val="FFFFFF"/>
              </a:solidFill>
              <a:latin typeface="Proxima Nova"/>
              <a:ea typeface="Proxima Nova"/>
              <a:cs typeface="Proxima Nova"/>
              <a:sym typeface="Proxima Nova"/>
            </a:endParaRPr>
          </a:p>
        </p:txBody>
      </p:sp>
      <p:sp>
        <p:nvSpPr>
          <p:cNvPr id="298" name="Google Shape;298;p55"/>
          <p:cNvSpPr/>
          <p:nvPr/>
        </p:nvSpPr>
        <p:spPr>
          <a:xfrm>
            <a:off x="0" y="279571"/>
            <a:ext cx="268605" cy="0"/>
          </a:xfrm>
          <a:custGeom>
            <a:rect b="b" l="l" r="r" t="t"/>
            <a:pathLst>
              <a:path extrusionOk="0" h="120000" w="457200">
                <a:moveTo>
                  <a:pt x="0" y="0"/>
                </a:moveTo>
                <a:lnTo>
                  <a:pt x="457200" y="0"/>
                </a:lnTo>
              </a:path>
            </a:pathLst>
          </a:custGeom>
          <a:noFill/>
          <a:ln cap="flat" cmpd="sng" w="12700">
            <a:solidFill>
              <a:srgbClr val="05B14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alibri"/>
              <a:ea typeface="Calibri"/>
              <a:cs typeface="Calibri"/>
              <a:sym typeface="Calibri"/>
            </a:endParaRPr>
          </a:p>
        </p:txBody>
      </p:sp>
      <p:sp>
        <p:nvSpPr>
          <p:cNvPr id="299" name="Google Shape;299;p55"/>
          <p:cNvSpPr/>
          <p:nvPr/>
        </p:nvSpPr>
        <p:spPr>
          <a:xfrm>
            <a:off x="0" y="4864419"/>
            <a:ext cx="268605" cy="0"/>
          </a:xfrm>
          <a:custGeom>
            <a:rect b="b" l="l" r="r" t="t"/>
            <a:pathLst>
              <a:path extrusionOk="0" h="120000" w="457200">
                <a:moveTo>
                  <a:pt x="0" y="0"/>
                </a:moveTo>
                <a:lnTo>
                  <a:pt x="457200" y="0"/>
                </a:lnTo>
              </a:path>
            </a:pathLst>
          </a:custGeom>
          <a:noFill/>
          <a:ln cap="flat" cmpd="sng" w="12700">
            <a:solidFill>
              <a:srgbClr val="05B14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4">
  <p:cSld name="CUSTOM_1_1_1">
    <p:spTree>
      <p:nvGrpSpPr>
        <p:cNvPr id="300" name="Shape 300"/>
        <p:cNvGrpSpPr/>
        <p:nvPr/>
      </p:nvGrpSpPr>
      <p:grpSpPr>
        <a:xfrm>
          <a:off x="0" y="0"/>
          <a:ext cx="0" cy="0"/>
          <a:chOff x="0" y="0"/>
          <a:chExt cx="0" cy="0"/>
        </a:xfrm>
      </p:grpSpPr>
      <p:pic>
        <p:nvPicPr>
          <p:cNvPr id="301" name="Google Shape;301;p5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02" name="Google Shape;302;p56"/>
          <p:cNvSpPr txBox="1"/>
          <p:nvPr>
            <p:ph idx="12" type="sldNum"/>
          </p:nvPr>
        </p:nvSpPr>
        <p:spPr>
          <a:xfrm>
            <a:off x="8173371" y="279576"/>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pic>
        <p:nvPicPr>
          <p:cNvPr id="303" name="Google Shape;303;p56"/>
          <p:cNvPicPr preferRelativeResize="0"/>
          <p:nvPr/>
        </p:nvPicPr>
        <p:blipFill rotWithShape="1">
          <a:blip r:embed="rId3">
            <a:alphaModFix amt="50000"/>
          </a:blip>
          <a:srcRect b="607" l="28008" r="25378" t="36101"/>
          <a:stretch/>
        </p:blipFill>
        <p:spPr>
          <a:xfrm>
            <a:off x="309650" y="974725"/>
            <a:ext cx="4262352" cy="3255274"/>
          </a:xfrm>
          <a:prstGeom prst="rect">
            <a:avLst/>
          </a:prstGeom>
          <a:noFill/>
          <a:ln>
            <a:noFill/>
          </a:ln>
        </p:spPr>
      </p:pic>
      <p:pic>
        <p:nvPicPr>
          <p:cNvPr id="304" name="Google Shape;304;p56"/>
          <p:cNvPicPr preferRelativeResize="0"/>
          <p:nvPr/>
        </p:nvPicPr>
        <p:blipFill rotWithShape="1">
          <a:blip r:embed="rId4">
            <a:alphaModFix/>
          </a:blip>
          <a:srcRect b="0" l="0" r="0" t="0"/>
          <a:stretch/>
        </p:blipFill>
        <p:spPr>
          <a:xfrm>
            <a:off x="449700" y="277825"/>
            <a:ext cx="632150" cy="207100"/>
          </a:xfrm>
          <a:prstGeom prst="rect">
            <a:avLst/>
          </a:prstGeom>
          <a:noFill/>
          <a:ln>
            <a:noFill/>
          </a:ln>
        </p:spPr>
      </p:pic>
      <p:pic>
        <p:nvPicPr>
          <p:cNvPr id="305" name="Google Shape;305;p56"/>
          <p:cNvPicPr preferRelativeResize="0"/>
          <p:nvPr/>
        </p:nvPicPr>
        <p:blipFill rotWithShape="1">
          <a:blip r:embed="rId5">
            <a:alphaModFix/>
          </a:blip>
          <a:srcRect b="17759" l="0" r="96619" t="18949"/>
          <a:stretch/>
        </p:blipFill>
        <p:spPr>
          <a:xfrm>
            <a:off x="0" y="974725"/>
            <a:ext cx="309149" cy="3255274"/>
          </a:xfrm>
          <a:prstGeom prst="rect">
            <a:avLst/>
          </a:prstGeom>
          <a:noFill/>
          <a:ln>
            <a:noFill/>
          </a:ln>
        </p:spPr>
      </p:pic>
      <p:pic>
        <p:nvPicPr>
          <p:cNvPr id="306" name="Google Shape;306;p56"/>
          <p:cNvPicPr preferRelativeResize="0"/>
          <p:nvPr/>
        </p:nvPicPr>
        <p:blipFill rotWithShape="1">
          <a:blip r:embed="rId5">
            <a:alphaModFix/>
          </a:blip>
          <a:srcRect b="17759" l="49995" r="0" t="18949"/>
          <a:stretch/>
        </p:blipFill>
        <p:spPr>
          <a:xfrm>
            <a:off x="4572101" y="982375"/>
            <a:ext cx="4572374" cy="3255250"/>
          </a:xfrm>
          <a:prstGeom prst="rect">
            <a:avLst/>
          </a:prstGeom>
          <a:noFill/>
          <a:ln>
            <a:noFill/>
          </a:ln>
        </p:spPr>
      </p:pic>
      <p:cxnSp>
        <p:nvCxnSpPr>
          <p:cNvPr id="307" name="Google Shape;307;p56"/>
          <p:cNvCxnSpPr/>
          <p:nvPr/>
        </p:nvCxnSpPr>
        <p:spPr>
          <a:xfrm>
            <a:off x="321175" y="4283887"/>
            <a:ext cx="4250700" cy="0"/>
          </a:xfrm>
          <a:prstGeom prst="straightConnector1">
            <a:avLst/>
          </a:prstGeom>
          <a:noFill/>
          <a:ln cap="flat" cmpd="sng" w="76200">
            <a:solidFill>
              <a:schemeClr val="accent5"/>
            </a:solidFill>
            <a:prstDash val="solid"/>
            <a:round/>
            <a:headEnd len="sm" w="sm" type="none"/>
            <a:tailEnd len="sm" w="sm" type="none"/>
          </a:ln>
        </p:spPr>
      </p:cxnSp>
      <p:sp>
        <p:nvSpPr>
          <p:cNvPr id="308" name="Google Shape;308;p56"/>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Proxima Nova"/>
                <a:ea typeface="Proxima Nova"/>
                <a:cs typeface="Proxima Nova"/>
                <a:sym typeface="Proxima Nova"/>
              </a:rPr>
              <a:t>Cognizant Softvision / 2020</a:t>
            </a:r>
            <a:endParaRPr b="0" i="0" sz="600" u="none" cap="none" strike="noStrike">
              <a:solidFill>
                <a:srgbClr val="FFFFFF"/>
              </a:solidFill>
              <a:latin typeface="Proxima Nova"/>
              <a:ea typeface="Proxima Nova"/>
              <a:cs typeface="Proxima Nova"/>
              <a:sym typeface="Proxima Nova"/>
            </a:endParaRPr>
          </a:p>
        </p:txBody>
      </p:sp>
      <p:sp>
        <p:nvSpPr>
          <p:cNvPr id="309" name="Google Shape;309;p56"/>
          <p:cNvSpPr/>
          <p:nvPr/>
        </p:nvSpPr>
        <p:spPr>
          <a:xfrm>
            <a:off x="0" y="279571"/>
            <a:ext cx="268605" cy="0"/>
          </a:xfrm>
          <a:custGeom>
            <a:rect b="b" l="l" r="r" t="t"/>
            <a:pathLst>
              <a:path extrusionOk="0" h="120000" w="457200">
                <a:moveTo>
                  <a:pt x="0" y="0"/>
                </a:moveTo>
                <a:lnTo>
                  <a:pt x="457200" y="0"/>
                </a:lnTo>
              </a:path>
            </a:pathLst>
          </a:custGeom>
          <a:noFill/>
          <a:ln cap="flat" cmpd="sng" w="12700">
            <a:solidFill>
              <a:srgbClr val="05B14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alibri"/>
              <a:ea typeface="Calibri"/>
              <a:cs typeface="Calibri"/>
              <a:sym typeface="Calibri"/>
            </a:endParaRPr>
          </a:p>
        </p:txBody>
      </p:sp>
      <p:sp>
        <p:nvSpPr>
          <p:cNvPr id="310" name="Google Shape;310;p56"/>
          <p:cNvSpPr/>
          <p:nvPr/>
        </p:nvSpPr>
        <p:spPr>
          <a:xfrm>
            <a:off x="0" y="4864419"/>
            <a:ext cx="268605" cy="0"/>
          </a:xfrm>
          <a:custGeom>
            <a:rect b="b" l="l" r="r" t="t"/>
            <a:pathLst>
              <a:path extrusionOk="0" h="120000" w="457200">
                <a:moveTo>
                  <a:pt x="0" y="0"/>
                </a:moveTo>
                <a:lnTo>
                  <a:pt x="457200" y="0"/>
                </a:lnTo>
              </a:path>
            </a:pathLst>
          </a:custGeom>
          <a:noFill/>
          <a:ln cap="flat" cmpd="sng" w="12700">
            <a:solidFill>
              <a:srgbClr val="05B14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2">
    <p:spTree>
      <p:nvGrpSpPr>
        <p:cNvPr id="311" name="Shape 311"/>
        <p:cNvGrpSpPr/>
        <p:nvPr/>
      </p:nvGrpSpPr>
      <p:grpSpPr>
        <a:xfrm>
          <a:off x="0" y="0"/>
          <a:ext cx="0" cy="0"/>
          <a:chOff x="0" y="0"/>
          <a:chExt cx="0" cy="0"/>
        </a:xfrm>
      </p:grpSpPr>
      <p:sp>
        <p:nvSpPr>
          <p:cNvPr id="312" name="Google Shape;312;p57"/>
          <p:cNvSpPr txBox="1"/>
          <p:nvPr>
            <p:ph idx="1" type="body"/>
          </p:nvPr>
        </p:nvSpPr>
        <p:spPr>
          <a:xfrm>
            <a:off x="419100" y="277813"/>
            <a:ext cx="8305800" cy="6969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800"/>
              <a:buNone/>
              <a:defRPr b="0" i="0" sz="1200">
                <a:latin typeface="Arial"/>
                <a:ea typeface="Arial"/>
                <a:cs typeface="Arial"/>
                <a:sym typeface="Arial"/>
              </a:defRPr>
            </a:lvl1pPr>
            <a:lvl2pPr indent="-228600" lvl="1" marL="914400" algn="l">
              <a:lnSpc>
                <a:spcPct val="100000"/>
              </a:lnSpc>
              <a:spcBef>
                <a:spcPts val="0"/>
              </a:spcBef>
              <a:spcAft>
                <a:spcPts val="0"/>
              </a:spcAft>
              <a:buSzPts val="800"/>
              <a:buNone/>
              <a:defRPr/>
            </a:lvl2pPr>
            <a:lvl3pPr indent="-228600" lvl="2" marL="1371600" algn="l">
              <a:lnSpc>
                <a:spcPct val="100000"/>
              </a:lnSpc>
              <a:spcBef>
                <a:spcPts val="0"/>
              </a:spcBef>
              <a:spcAft>
                <a:spcPts val="0"/>
              </a:spcAft>
              <a:buSzPts val="800"/>
              <a:buNone/>
              <a:defRPr/>
            </a:lvl3pPr>
            <a:lvl4pPr indent="-228600" lvl="3" marL="1828800" algn="l">
              <a:lnSpc>
                <a:spcPct val="100000"/>
              </a:lnSpc>
              <a:spcBef>
                <a:spcPts val="0"/>
              </a:spcBef>
              <a:spcAft>
                <a:spcPts val="0"/>
              </a:spcAft>
              <a:buSzPts val="800"/>
              <a:buNone/>
              <a:defRPr/>
            </a:lvl4pPr>
            <a:lvl5pPr indent="-228600" lvl="4" marL="2286000" algn="l">
              <a:lnSpc>
                <a:spcPct val="100000"/>
              </a:lnSpc>
              <a:spcBef>
                <a:spcPts val="0"/>
              </a:spcBef>
              <a:spcAft>
                <a:spcPts val="0"/>
              </a:spcAft>
              <a:buSzPts val="800"/>
              <a:buNone/>
              <a:defRPr/>
            </a:lvl5pPr>
            <a:lvl6pPr indent="-228600" lvl="5" marL="2743200" algn="l">
              <a:lnSpc>
                <a:spcPct val="100000"/>
              </a:lnSpc>
              <a:spcBef>
                <a:spcPts val="0"/>
              </a:spcBef>
              <a:spcAft>
                <a:spcPts val="0"/>
              </a:spcAft>
              <a:buSzPts val="800"/>
              <a:buNone/>
              <a:defRPr/>
            </a:lvl6pPr>
            <a:lvl7pPr indent="-228600" lvl="6" marL="3200400" algn="l">
              <a:lnSpc>
                <a:spcPct val="100000"/>
              </a:lnSpc>
              <a:spcBef>
                <a:spcPts val="0"/>
              </a:spcBef>
              <a:spcAft>
                <a:spcPts val="0"/>
              </a:spcAft>
              <a:buSzPts val="800"/>
              <a:buNone/>
              <a:defRPr/>
            </a:lvl7pPr>
            <a:lvl8pPr indent="-228600" lvl="7" marL="3657600" algn="l">
              <a:lnSpc>
                <a:spcPct val="100000"/>
              </a:lnSpc>
              <a:spcBef>
                <a:spcPts val="0"/>
              </a:spcBef>
              <a:spcAft>
                <a:spcPts val="0"/>
              </a:spcAft>
              <a:buSzPts val="800"/>
              <a:buNone/>
              <a:defRPr/>
            </a:lvl8pPr>
            <a:lvl9pPr indent="-228600" lvl="8" marL="4114800" algn="l">
              <a:lnSpc>
                <a:spcPct val="100000"/>
              </a:lnSpc>
              <a:spcBef>
                <a:spcPts val="0"/>
              </a:spcBef>
              <a:spcAft>
                <a:spcPts val="0"/>
              </a:spcAft>
              <a:buSzPts val="8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p:cSld name="BLANK_2">
    <p:spTree>
      <p:nvGrpSpPr>
        <p:cNvPr id="313" name="Shape 313"/>
        <p:cNvGrpSpPr/>
        <p:nvPr/>
      </p:nvGrpSpPr>
      <p:grpSpPr>
        <a:xfrm>
          <a:off x="0" y="0"/>
          <a:ext cx="0" cy="0"/>
          <a:chOff x="0" y="0"/>
          <a:chExt cx="0" cy="0"/>
        </a:xfrm>
      </p:grpSpPr>
      <p:sp>
        <p:nvSpPr>
          <p:cNvPr id="314" name="Google Shape;314;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5" name="Shape 315"/>
        <p:cNvGrpSpPr/>
        <p:nvPr/>
      </p:nvGrpSpPr>
      <p:grpSpPr>
        <a:xfrm>
          <a:off x="0" y="0"/>
          <a:ext cx="0" cy="0"/>
          <a:chOff x="0" y="0"/>
          <a:chExt cx="0" cy="0"/>
        </a:xfrm>
      </p:grpSpPr>
      <p:sp>
        <p:nvSpPr>
          <p:cNvPr id="316" name="Google Shape;316;p59"/>
          <p:cNvSpPr txBox="1"/>
          <p:nvPr>
            <p:ph idx="12" type="sldNum"/>
          </p:nvPr>
        </p:nvSpPr>
        <p:spPr>
          <a:xfrm>
            <a:off x="8472458" y="4663217"/>
            <a:ext cx="548700" cy="393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17" name="Google Shape;317;p59"/>
          <p:cNvSpPr txBox="1"/>
          <p:nvPr>
            <p:ph type="title"/>
          </p:nvPr>
        </p:nvSpPr>
        <p:spPr>
          <a:xfrm>
            <a:off x="244475" y="71050"/>
            <a:ext cx="8520600" cy="7065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200"/>
              <a:buNone/>
              <a:defRPr sz="22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pic>
        <p:nvPicPr>
          <p:cNvPr id="318" name="Google Shape;318;p59"/>
          <p:cNvPicPr preferRelativeResize="0"/>
          <p:nvPr/>
        </p:nvPicPr>
        <p:blipFill rotWithShape="1">
          <a:blip r:embed="rId2">
            <a:alphaModFix/>
          </a:blip>
          <a:srcRect b="0" l="0" r="0" t="0"/>
          <a:stretch/>
        </p:blipFill>
        <p:spPr>
          <a:xfrm>
            <a:off x="3962400" y="805824"/>
            <a:ext cx="1219200" cy="38100"/>
          </a:xfrm>
          <a:prstGeom prst="rect">
            <a:avLst/>
          </a:prstGeom>
          <a:noFill/>
          <a:ln>
            <a:noFill/>
          </a:ln>
        </p:spPr>
      </p:pic>
      <p:sp>
        <p:nvSpPr>
          <p:cNvPr id="319" name="Google Shape;319;p59"/>
          <p:cNvSpPr txBox="1"/>
          <p:nvPr>
            <p:ph idx="1" type="body"/>
          </p:nvPr>
        </p:nvSpPr>
        <p:spPr>
          <a:xfrm>
            <a:off x="638800" y="1109450"/>
            <a:ext cx="7964400" cy="3179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600"/>
              <a:buNone/>
              <a:defRPr sz="1600"/>
            </a:lvl1pPr>
            <a:lvl2pPr indent="-228600" lvl="1" marL="914400" algn="l">
              <a:lnSpc>
                <a:spcPct val="100000"/>
              </a:lnSpc>
              <a:spcBef>
                <a:spcPts val="0"/>
              </a:spcBef>
              <a:spcAft>
                <a:spcPts val="0"/>
              </a:spcAft>
              <a:buSzPts val="1600"/>
              <a:buNone/>
              <a:defRPr sz="1600"/>
            </a:lvl2pPr>
            <a:lvl3pPr indent="-228600" lvl="2" marL="1371600" algn="l">
              <a:lnSpc>
                <a:spcPct val="100000"/>
              </a:lnSpc>
              <a:spcBef>
                <a:spcPts val="0"/>
              </a:spcBef>
              <a:spcAft>
                <a:spcPts val="0"/>
              </a:spcAft>
              <a:buSzPts val="1600"/>
              <a:buNone/>
              <a:defRPr sz="1600"/>
            </a:lvl3pPr>
            <a:lvl4pPr indent="-228600" lvl="3" marL="1828800" algn="l">
              <a:lnSpc>
                <a:spcPct val="100000"/>
              </a:lnSpc>
              <a:spcBef>
                <a:spcPts val="0"/>
              </a:spcBef>
              <a:spcAft>
                <a:spcPts val="0"/>
              </a:spcAft>
              <a:buSzPts val="1600"/>
              <a:buNone/>
              <a:defRPr sz="1600"/>
            </a:lvl4pPr>
            <a:lvl5pPr indent="-228600" lvl="4" marL="2286000" algn="l">
              <a:lnSpc>
                <a:spcPct val="100000"/>
              </a:lnSpc>
              <a:spcBef>
                <a:spcPts val="0"/>
              </a:spcBef>
              <a:spcAft>
                <a:spcPts val="0"/>
              </a:spcAft>
              <a:buSzPts val="1600"/>
              <a:buNone/>
              <a:defRPr sz="1600"/>
            </a:lvl5pPr>
            <a:lvl6pPr indent="-228600" lvl="5" marL="2743200" algn="l">
              <a:lnSpc>
                <a:spcPct val="100000"/>
              </a:lnSpc>
              <a:spcBef>
                <a:spcPts val="0"/>
              </a:spcBef>
              <a:spcAft>
                <a:spcPts val="0"/>
              </a:spcAft>
              <a:buSzPts val="1600"/>
              <a:buNone/>
              <a:defRPr sz="1600"/>
            </a:lvl6pPr>
            <a:lvl7pPr indent="-228600" lvl="6" marL="3200400" algn="l">
              <a:lnSpc>
                <a:spcPct val="100000"/>
              </a:lnSpc>
              <a:spcBef>
                <a:spcPts val="0"/>
              </a:spcBef>
              <a:spcAft>
                <a:spcPts val="0"/>
              </a:spcAft>
              <a:buSzPts val="1600"/>
              <a:buNone/>
              <a:defRPr sz="1600"/>
            </a:lvl7pPr>
            <a:lvl8pPr indent="-228600" lvl="7" marL="3657600" algn="l">
              <a:lnSpc>
                <a:spcPct val="100000"/>
              </a:lnSpc>
              <a:spcBef>
                <a:spcPts val="0"/>
              </a:spcBef>
              <a:spcAft>
                <a:spcPts val="0"/>
              </a:spcAft>
              <a:buSzPts val="1600"/>
              <a:buNone/>
              <a:defRPr sz="1600"/>
            </a:lvl8pPr>
            <a:lvl9pPr indent="-228600" lvl="8" marL="4114800" algn="l">
              <a:lnSpc>
                <a:spcPct val="100000"/>
              </a:lnSpc>
              <a:spcBef>
                <a:spcPts val="0"/>
              </a:spcBef>
              <a:spcAft>
                <a:spcPts val="0"/>
              </a:spcAft>
              <a:buSzPts val="1600"/>
              <a:buNone/>
              <a:defRPr sz="16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0" name="Shape 320"/>
        <p:cNvGrpSpPr/>
        <p:nvPr/>
      </p:nvGrpSpPr>
      <p:grpSpPr>
        <a:xfrm>
          <a:off x="0" y="0"/>
          <a:ext cx="0" cy="0"/>
          <a:chOff x="0" y="0"/>
          <a:chExt cx="0" cy="0"/>
        </a:xfrm>
      </p:grpSpPr>
      <p:sp>
        <p:nvSpPr>
          <p:cNvPr id="321" name="Google Shape;321;p60"/>
          <p:cNvSpPr txBox="1"/>
          <p:nvPr>
            <p:ph type="ctrTitle"/>
          </p:nvPr>
        </p:nvSpPr>
        <p:spPr>
          <a:xfrm>
            <a:off x="311708" y="744575"/>
            <a:ext cx="8520600" cy="20526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2" name="Google Shape;322;p60"/>
          <p:cNvSpPr txBox="1"/>
          <p:nvPr>
            <p:ph idx="1" type="subTitle"/>
          </p:nvPr>
        </p:nvSpPr>
        <p:spPr>
          <a:xfrm>
            <a:off x="311700" y="2834125"/>
            <a:ext cx="8520600" cy="7926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3" name="Google Shape;323;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5">
  <p:cSld name="BLANK_4">
    <p:spTree>
      <p:nvGrpSpPr>
        <p:cNvPr id="324" name="Shape 324"/>
        <p:cNvGrpSpPr/>
        <p:nvPr/>
      </p:nvGrpSpPr>
      <p:grpSpPr>
        <a:xfrm>
          <a:off x="0" y="0"/>
          <a:ext cx="0" cy="0"/>
          <a:chOff x="0" y="0"/>
          <a:chExt cx="0" cy="0"/>
        </a:xfrm>
      </p:grpSpPr>
      <p:sp>
        <p:nvSpPr>
          <p:cNvPr id="325" name="Google Shape;325;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6">
  <p:cSld name="BLANK_5">
    <p:spTree>
      <p:nvGrpSpPr>
        <p:cNvPr id="326" name="Shape 326"/>
        <p:cNvGrpSpPr/>
        <p:nvPr/>
      </p:nvGrpSpPr>
      <p:grpSpPr>
        <a:xfrm>
          <a:off x="0" y="0"/>
          <a:ext cx="0" cy="0"/>
          <a:chOff x="0" y="0"/>
          <a:chExt cx="0" cy="0"/>
        </a:xfrm>
      </p:grpSpPr>
      <p:sp>
        <p:nvSpPr>
          <p:cNvPr id="327" name="Google Shape;327;p62"/>
          <p:cNvSpPr txBox="1"/>
          <p:nvPr>
            <p:ph idx="10" type="dt"/>
          </p:nvPr>
        </p:nvSpPr>
        <p:spPr>
          <a:xfrm>
            <a:off x="628650" y="4767263"/>
            <a:ext cx="20574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8" name="Google Shape;328;p62"/>
          <p:cNvSpPr txBox="1"/>
          <p:nvPr>
            <p:ph idx="11" type="ftr"/>
          </p:nvPr>
        </p:nvSpPr>
        <p:spPr>
          <a:xfrm>
            <a:off x="3028950" y="4767263"/>
            <a:ext cx="30861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9" name="Google Shape;329;p62"/>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8" name="Google Shape;38;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TITLE_AND_BODY_1">
    <p:spTree>
      <p:nvGrpSpPr>
        <p:cNvPr id="330" name="Shape 330"/>
        <p:cNvGrpSpPr/>
        <p:nvPr/>
      </p:nvGrpSpPr>
      <p:grpSpPr>
        <a:xfrm>
          <a:off x="0" y="0"/>
          <a:ext cx="0" cy="0"/>
          <a:chOff x="0" y="0"/>
          <a:chExt cx="0" cy="0"/>
        </a:xfrm>
      </p:grpSpPr>
      <p:sp>
        <p:nvSpPr>
          <p:cNvPr id="331" name="Google Shape;331;p63"/>
          <p:cNvSpPr txBox="1"/>
          <p:nvPr>
            <p:ph idx="12" type="sldNum"/>
          </p:nvPr>
        </p:nvSpPr>
        <p:spPr>
          <a:xfrm>
            <a:off x="8173371" y="279576"/>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1">
  <p:cSld name="BLANK_1">
    <p:spTree>
      <p:nvGrpSpPr>
        <p:cNvPr id="332" name="Shape 332"/>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showMasterSp="0">
  <p:cSld name="Title Slide_1">
    <p:spTree>
      <p:nvGrpSpPr>
        <p:cNvPr id="333" name="Shape 333"/>
        <p:cNvGrpSpPr/>
        <p:nvPr/>
      </p:nvGrpSpPr>
      <p:grpSpPr>
        <a:xfrm>
          <a:off x="0" y="0"/>
          <a:ext cx="0" cy="0"/>
          <a:chOff x="0" y="0"/>
          <a:chExt cx="0" cy="0"/>
        </a:xfrm>
      </p:grpSpPr>
      <p:sp>
        <p:nvSpPr>
          <p:cNvPr id="334" name="Google Shape;334;p65"/>
          <p:cNvSpPr txBox="1"/>
          <p:nvPr>
            <p:ph type="title"/>
          </p:nvPr>
        </p:nvSpPr>
        <p:spPr>
          <a:xfrm>
            <a:off x="1743075" y="1594485"/>
            <a:ext cx="5658000" cy="1080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4800"/>
              <a:buFont typeface="Helvetica Neue"/>
              <a:buNone/>
              <a:defRPr b="1" i="0" sz="1800" u="none" cap="none" strike="noStrike">
                <a:solidFill>
                  <a:srgbClr val="FFFFFF"/>
                </a:solidFill>
                <a:latin typeface="Helvetica Neue"/>
                <a:ea typeface="Helvetica Neue"/>
                <a:cs typeface="Helvetica Neue"/>
                <a:sym typeface="Helvetica Neue"/>
              </a:defRPr>
            </a:lvl1pPr>
            <a:lvl2pPr lvl="1" marR="0" algn="l">
              <a:lnSpc>
                <a:spcPct val="100000"/>
              </a:lnSpc>
              <a:spcBef>
                <a:spcPts val="0"/>
              </a:spcBef>
              <a:spcAft>
                <a:spcPts val="0"/>
              </a:spcAft>
              <a:buClr>
                <a:srgbClr val="FFFFFF"/>
              </a:buClr>
              <a:buSzPts val="2800"/>
              <a:buFont typeface="Helvetica Neue"/>
              <a:buNone/>
              <a:defRPr b="1" i="0" sz="1800" u="none" cap="none" strike="noStrike">
                <a:solidFill>
                  <a:srgbClr val="FFFFFF"/>
                </a:solidFill>
                <a:latin typeface="Helvetica Neue"/>
                <a:ea typeface="Helvetica Neue"/>
                <a:cs typeface="Helvetica Neue"/>
                <a:sym typeface="Helvetica Neue"/>
              </a:defRPr>
            </a:lvl2pPr>
            <a:lvl3pPr lvl="2" marR="0" algn="l">
              <a:lnSpc>
                <a:spcPct val="100000"/>
              </a:lnSpc>
              <a:spcBef>
                <a:spcPts val="0"/>
              </a:spcBef>
              <a:spcAft>
                <a:spcPts val="0"/>
              </a:spcAft>
              <a:buClr>
                <a:srgbClr val="FFFFFF"/>
              </a:buClr>
              <a:buSzPts val="2800"/>
              <a:buFont typeface="Helvetica Neue"/>
              <a:buNone/>
              <a:defRPr b="1" i="0" sz="1800" u="none" cap="none" strike="noStrike">
                <a:solidFill>
                  <a:srgbClr val="FFFFFF"/>
                </a:solidFill>
                <a:latin typeface="Helvetica Neue"/>
                <a:ea typeface="Helvetica Neue"/>
                <a:cs typeface="Helvetica Neue"/>
                <a:sym typeface="Helvetica Neue"/>
              </a:defRPr>
            </a:lvl3pPr>
            <a:lvl4pPr lvl="3" marR="0" algn="l">
              <a:lnSpc>
                <a:spcPct val="100000"/>
              </a:lnSpc>
              <a:spcBef>
                <a:spcPts val="0"/>
              </a:spcBef>
              <a:spcAft>
                <a:spcPts val="0"/>
              </a:spcAft>
              <a:buClr>
                <a:srgbClr val="FFFFFF"/>
              </a:buClr>
              <a:buSzPts val="2800"/>
              <a:buFont typeface="Helvetica Neue"/>
              <a:buNone/>
              <a:defRPr b="1" i="0" sz="1800" u="none" cap="none" strike="noStrike">
                <a:solidFill>
                  <a:srgbClr val="FFFFFF"/>
                </a:solidFill>
                <a:latin typeface="Helvetica Neue"/>
                <a:ea typeface="Helvetica Neue"/>
                <a:cs typeface="Helvetica Neue"/>
                <a:sym typeface="Helvetica Neue"/>
              </a:defRPr>
            </a:lvl4pPr>
            <a:lvl5pPr lvl="4" marR="0" algn="l">
              <a:lnSpc>
                <a:spcPct val="100000"/>
              </a:lnSpc>
              <a:spcBef>
                <a:spcPts val="0"/>
              </a:spcBef>
              <a:spcAft>
                <a:spcPts val="0"/>
              </a:spcAft>
              <a:buClr>
                <a:srgbClr val="FFFFFF"/>
              </a:buClr>
              <a:buSzPts val="2800"/>
              <a:buFont typeface="Helvetica Neue"/>
              <a:buNone/>
              <a:defRPr b="1" i="0" sz="1800" u="none" cap="none" strike="noStrike">
                <a:solidFill>
                  <a:srgbClr val="FFFFFF"/>
                </a:solidFill>
                <a:latin typeface="Helvetica Neue"/>
                <a:ea typeface="Helvetica Neue"/>
                <a:cs typeface="Helvetica Neue"/>
                <a:sym typeface="Helvetica Neue"/>
              </a:defRPr>
            </a:lvl5pPr>
            <a:lvl6pPr lvl="5" marR="0" algn="l">
              <a:lnSpc>
                <a:spcPct val="100000"/>
              </a:lnSpc>
              <a:spcBef>
                <a:spcPts val="0"/>
              </a:spcBef>
              <a:spcAft>
                <a:spcPts val="0"/>
              </a:spcAft>
              <a:buClr>
                <a:srgbClr val="FFFFFF"/>
              </a:buClr>
              <a:buSzPts val="2800"/>
              <a:buFont typeface="Helvetica Neue"/>
              <a:buNone/>
              <a:defRPr b="1" i="0" sz="1800" u="none" cap="none" strike="noStrike">
                <a:solidFill>
                  <a:srgbClr val="FFFFFF"/>
                </a:solidFill>
                <a:latin typeface="Helvetica Neue"/>
                <a:ea typeface="Helvetica Neue"/>
                <a:cs typeface="Helvetica Neue"/>
                <a:sym typeface="Helvetica Neue"/>
              </a:defRPr>
            </a:lvl6pPr>
            <a:lvl7pPr lvl="6" marR="0" algn="l">
              <a:lnSpc>
                <a:spcPct val="100000"/>
              </a:lnSpc>
              <a:spcBef>
                <a:spcPts val="0"/>
              </a:spcBef>
              <a:spcAft>
                <a:spcPts val="0"/>
              </a:spcAft>
              <a:buClr>
                <a:srgbClr val="FFFFFF"/>
              </a:buClr>
              <a:buSzPts val="2800"/>
              <a:buFont typeface="Helvetica Neue"/>
              <a:buNone/>
              <a:defRPr b="1" i="0" sz="1800" u="none" cap="none" strike="noStrike">
                <a:solidFill>
                  <a:srgbClr val="FFFFFF"/>
                </a:solidFill>
                <a:latin typeface="Helvetica Neue"/>
                <a:ea typeface="Helvetica Neue"/>
                <a:cs typeface="Helvetica Neue"/>
                <a:sym typeface="Helvetica Neue"/>
              </a:defRPr>
            </a:lvl7pPr>
            <a:lvl8pPr lvl="7" marR="0" algn="l">
              <a:lnSpc>
                <a:spcPct val="100000"/>
              </a:lnSpc>
              <a:spcBef>
                <a:spcPts val="0"/>
              </a:spcBef>
              <a:spcAft>
                <a:spcPts val="0"/>
              </a:spcAft>
              <a:buClr>
                <a:srgbClr val="FFFFFF"/>
              </a:buClr>
              <a:buSzPts val="2800"/>
              <a:buFont typeface="Helvetica Neue"/>
              <a:buNone/>
              <a:defRPr b="1" i="0" sz="1800" u="none" cap="none" strike="noStrike">
                <a:solidFill>
                  <a:srgbClr val="FFFFFF"/>
                </a:solidFill>
                <a:latin typeface="Helvetica Neue"/>
                <a:ea typeface="Helvetica Neue"/>
                <a:cs typeface="Helvetica Neue"/>
                <a:sym typeface="Helvetica Neue"/>
              </a:defRPr>
            </a:lvl8pPr>
            <a:lvl9pPr lvl="8" marR="0" algn="l">
              <a:lnSpc>
                <a:spcPct val="100000"/>
              </a:lnSpc>
              <a:spcBef>
                <a:spcPts val="0"/>
              </a:spcBef>
              <a:spcAft>
                <a:spcPts val="0"/>
              </a:spcAft>
              <a:buClr>
                <a:srgbClr val="FFFFFF"/>
              </a:buClr>
              <a:buSzPts val="2800"/>
              <a:buFont typeface="Helvetica Neue"/>
              <a:buNone/>
              <a:defRPr b="1" i="0" sz="1800" u="none" cap="none" strike="noStrike">
                <a:solidFill>
                  <a:srgbClr val="FFFFFF"/>
                </a:solidFill>
                <a:latin typeface="Helvetica Neue"/>
                <a:ea typeface="Helvetica Neue"/>
                <a:cs typeface="Helvetica Neue"/>
                <a:sym typeface="Helvetica Neue"/>
              </a:defRPr>
            </a:lvl9pPr>
          </a:lstStyle>
          <a:p/>
        </p:txBody>
      </p:sp>
      <p:sp>
        <p:nvSpPr>
          <p:cNvPr id="335" name="Google Shape;335;p65"/>
          <p:cNvSpPr txBox="1"/>
          <p:nvPr>
            <p:ph idx="1" type="body"/>
          </p:nvPr>
        </p:nvSpPr>
        <p:spPr>
          <a:xfrm>
            <a:off x="2242297" y="2880360"/>
            <a:ext cx="4659300" cy="1285800"/>
          </a:xfrm>
          <a:prstGeom prst="rect">
            <a:avLst/>
          </a:prstGeom>
          <a:noFill/>
          <a:ln>
            <a:noFill/>
          </a:ln>
        </p:spPr>
        <p:txBody>
          <a:bodyPr anchorCtr="0" anchor="t" bIns="91425" lIns="91425" spcFirstLastPara="1" rIns="91425" wrap="square" tIns="91425">
            <a:noAutofit/>
          </a:bodyPr>
          <a:lstStyle>
            <a:lvl1pPr indent="-228600" lvl="0" marL="457200" marR="0" algn="l">
              <a:lnSpc>
                <a:spcPct val="154166"/>
              </a:lnSpc>
              <a:spcBef>
                <a:spcPts val="1200"/>
              </a:spcBef>
              <a:spcAft>
                <a:spcPts val="0"/>
              </a:spcAft>
              <a:buClr>
                <a:srgbClr val="FFFFFF"/>
              </a:buClr>
              <a:buSzPts val="1400"/>
              <a:buFont typeface="Helvetica Neue"/>
              <a:buNone/>
              <a:defRPr b="0" i="0" sz="900" u="none" cap="none" strike="noStrike">
                <a:solidFill>
                  <a:srgbClr val="FFFFFF"/>
                </a:solidFill>
                <a:latin typeface="Helvetica Neue"/>
                <a:ea typeface="Helvetica Neue"/>
                <a:cs typeface="Helvetica Neue"/>
                <a:sym typeface="Helvetica Neue"/>
              </a:defRPr>
            </a:lvl1pPr>
            <a:lvl2pPr indent="-228600" lvl="1" marL="914400" marR="0" algn="l">
              <a:lnSpc>
                <a:spcPct val="154166"/>
              </a:lnSpc>
              <a:spcBef>
                <a:spcPts val="1200"/>
              </a:spcBef>
              <a:spcAft>
                <a:spcPts val="0"/>
              </a:spcAft>
              <a:buClr>
                <a:srgbClr val="FFFFFF"/>
              </a:buClr>
              <a:buSzPts val="1400"/>
              <a:buFont typeface="Helvetica Neue"/>
              <a:buNone/>
              <a:defRPr b="0" i="0" sz="900" u="none" cap="none" strike="noStrike">
                <a:solidFill>
                  <a:srgbClr val="FFFFFF"/>
                </a:solidFill>
                <a:latin typeface="Helvetica Neue"/>
                <a:ea typeface="Helvetica Neue"/>
                <a:cs typeface="Helvetica Neue"/>
                <a:sym typeface="Helvetica Neue"/>
              </a:defRPr>
            </a:lvl2pPr>
            <a:lvl3pPr indent="-228600" lvl="2" marL="1371600" marR="0" algn="l">
              <a:lnSpc>
                <a:spcPct val="154166"/>
              </a:lnSpc>
              <a:spcBef>
                <a:spcPts val="1200"/>
              </a:spcBef>
              <a:spcAft>
                <a:spcPts val="0"/>
              </a:spcAft>
              <a:buClr>
                <a:srgbClr val="FFFFFF"/>
              </a:buClr>
              <a:buSzPts val="1400"/>
              <a:buFont typeface="Helvetica Neue"/>
              <a:buNone/>
              <a:defRPr b="0" i="0" sz="900" u="none" cap="none" strike="noStrike">
                <a:solidFill>
                  <a:srgbClr val="FFFFFF"/>
                </a:solidFill>
                <a:latin typeface="Helvetica Neue"/>
                <a:ea typeface="Helvetica Neue"/>
                <a:cs typeface="Helvetica Neue"/>
                <a:sym typeface="Helvetica Neue"/>
              </a:defRPr>
            </a:lvl3pPr>
            <a:lvl4pPr indent="-228600" lvl="3" marL="1828800" marR="0" algn="l">
              <a:lnSpc>
                <a:spcPct val="154166"/>
              </a:lnSpc>
              <a:spcBef>
                <a:spcPts val="1200"/>
              </a:spcBef>
              <a:spcAft>
                <a:spcPts val="0"/>
              </a:spcAft>
              <a:buClr>
                <a:srgbClr val="FFFFFF"/>
              </a:buClr>
              <a:buSzPts val="1400"/>
              <a:buFont typeface="Helvetica Neue"/>
              <a:buNone/>
              <a:defRPr b="0" i="0" sz="900" u="none" cap="none" strike="noStrike">
                <a:solidFill>
                  <a:srgbClr val="FFFFFF"/>
                </a:solidFill>
                <a:latin typeface="Helvetica Neue"/>
                <a:ea typeface="Helvetica Neue"/>
                <a:cs typeface="Helvetica Neue"/>
                <a:sym typeface="Helvetica Neue"/>
              </a:defRPr>
            </a:lvl4pPr>
            <a:lvl5pPr indent="-228600" lvl="4" marL="2286000" marR="0" algn="l">
              <a:lnSpc>
                <a:spcPct val="154166"/>
              </a:lnSpc>
              <a:spcBef>
                <a:spcPts val="1200"/>
              </a:spcBef>
              <a:spcAft>
                <a:spcPts val="0"/>
              </a:spcAft>
              <a:buClr>
                <a:srgbClr val="FFFFFF"/>
              </a:buClr>
              <a:buSzPts val="1400"/>
              <a:buFont typeface="Helvetica Neue"/>
              <a:buNone/>
              <a:defRPr b="0" i="0" sz="900" u="none" cap="none" strike="noStrike">
                <a:solidFill>
                  <a:srgbClr val="FFFFFF"/>
                </a:solidFill>
                <a:latin typeface="Helvetica Neue"/>
                <a:ea typeface="Helvetica Neue"/>
                <a:cs typeface="Helvetica Neue"/>
                <a:sym typeface="Helvetica Neue"/>
              </a:defRPr>
            </a:lvl5pPr>
            <a:lvl6pPr indent="-228600" lvl="5" marL="2743200" marR="0" algn="l">
              <a:lnSpc>
                <a:spcPct val="154166"/>
              </a:lnSpc>
              <a:spcBef>
                <a:spcPts val="1200"/>
              </a:spcBef>
              <a:spcAft>
                <a:spcPts val="0"/>
              </a:spcAft>
              <a:buClr>
                <a:srgbClr val="FFFFFF"/>
              </a:buClr>
              <a:buSzPts val="1400"/>
              <a:buFont typeface="Helvetica Neue"/>
              <a:buNone/>
              <a:defRPr b="0" i="0" sz="900" u="none" cap="none" strike="noStrike">
                <a:solidFill>
                  <a:srgbClr val="FFFFFF"/>
                </a:solidFill>
                <a:latin typeface="Helvetica Neue"/>
                <a:ea typeface="Helvetica Neue"/>
                <a:cs typeface="Helvetica Neue"/>
                <a:sym typeface="Helvetica Neue"/>
              </a:defRPr>
            </a:lvl6pPr>
            <a:lvl7pPr indent="-228600" lvl="6" marL="3200400" marR="0" algn="l">
              <a:lnSpc>
                <a:spcPct val="154166"/>
              </a:lnSpc>
              <a:spcBef>
                <a:spcPts val="1200"/>
              </a:spcBef>
              <a:spcAft>
                <a:spcPts val="0"/>
              </a:spcAft>
              <a:buClr>
                <a:srgbClr val="FFFFFF"/>
              </a:buClr>
              <a:buSzPts val="1400"/>
              <a:buFont typeface="Helvetica Neue"/>
              <a:buNone/>
              <a:defRPr b="0" i="0" sz="900" u="none" cap="none" strike="noStrike">
                <a:solidFill>
                  <a:srgbClr val="FFFFFF"/>
                </a:solidFill>
                <a:latin typeface="Helvetica Neue"/>
                <a:ea typeface="Helvetica Neue"/>
                <a:cs typeface="Helvetica Neue"/>
                <a:sym typeface="Helvetica Neue"/>
              </a:defRPr>
            </a:lvl7pPr>
            <a:lvl8pPr indent="-228600" lvl="7" marL="3657600" marR="0" algn="l">
              <a:lnSpc>
                <a:spcPct val="154166"/>
              </a:lnSpc>
              <a:spcBef>
                <a:spcPts val="1200"/>
              </a:spcBef>
              <a:spcAft>
                <a:spcPts val="0"/>
              </a:spcAft>
              <a:buClr>
                <a:srgbClr val="FFFFFF"/>
              </a:buClr>
              <a:buSzPts val="1400"/>
              <a:buFont typeface="Helvetica Neue"/>
              <a:buNone/>
              <a:defRPr b="0" i="0" sz="900" u="none" cap="none" strike="noStrike">
                <a:solidFill>
                  <a:srgbClr val="FFFFFF"/>
                </a:solidFill>
                <a:latin typeface="Helvetica Neue"/>
                <a:ea typeface="Helvetica Neue"/>
                <a:cs typeface="Helvetica Neue"/>
                <a:sym typeface="Helvetica Neue"/>
              </a:defRPr>
            </a:lvl8pPr>
            <a:lvl9pPr indent="-228600" lvl="8" marL="4114800" marR="0" algn="l">
              <a:lnSpc>
                <a:spcPct val="154166"/>
              </a:lnSpc>
              <a:spcBef>
                <a:spcPts val="1200"/>
              </a:spcBef>
              <a:spcAft>
                <a:spcPts val="0"/>
              </a:spcAft>
              <a:buClr>
                <a:srgbClr val="FFFFFF"/>
              </a:buClr>
              <a:buSzPts val="1400"/>
              <a:buFont typeface="Helvetica Neue"/>
              <a:buNone/>
              <a:defRPr b="0" i="0" sz="900" u="none" cap="none" strike="noStrike">
                <a:solidFill>
                  <a:srgbClr val="FFFFFF"/>
                </a:solidFill>
                <a:latin typeface="Helvetica Neue"/>
                <a:ea typeface="Helvetica Neue"/>
                <a:cs typeface="Helvetica Neue"/>
                <a:sym typeface="Helvetica Neue"/>
              </a:defRPr>
            </a:lvl9pPr>
          </a:lstStyle>
          <a:p/>
        </p:txBody>
      </p:sp>
      <p:sp>
        <p:nvSpPr>
          <p:cNvPr id="336" name="Google Shape;336;p65"/>
          <p:cNvSpPr txBox="1"/>
          <p:nvPr>
            <p:ph idx="12" type="sldNum"/>
          </p:nvPr>
        </p:nvSpPr>
        <p:spPr>
          <a:xfrm>
            <a:off x="7567332" y="4783453"/>
            <a:ext cx="174300" cy="180900"/>
          </a:xfrm>
          <a:prstGeom prst="rect">
            <a:avLst/>
          </a:prstGeom>
          <a:noFill/>
          <a:ln>
            <a:noFill/>
          </a:ln>
        </p:spPr>
        <p:txBody>
          <a:bodyPr anchorCtr="0" anchor="t" bIns="0" lIns="0" spcFirstLastPara="1" rIns="0" wrap="square" tIns="0">
            <a:noAutofit/>
          </a:bodyPr>
          <a:lstStyle>
            <a:lvl1pPr indent="0" lvl="0" marL="0" marR="0" rtl="0" algn="l">
              <a:lnSpc>
                <a:spcPct val="110000"/>
              </a:lnSpc>
              <a:spcBef>
                <a:spcPts val="0"/>
              </a:spcBef>
              <a:spcAft>
                <a:spcPts val="0"/>
              </a:spcAft>
              <a:buClr>
                <a:srgbClr val="FFFFFF"/>
              </a:buClr>
              <a:buSzPts val="1200"/>
              <a:buFont typeface="Helvetica Neue"/>
              <a:buNone/>
              <a:defRPr b="0" i="0" sz="1200" u="none" cap="none" strike="noStrike">
                <a:solidFill>
                  <a:srgbClr val="FFF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FFFFFF"/>
              </a:buClr>
              <a:buSzPts val="1200"/>
              <a:buFont typeface="Helvetica Neue"/>
              <a:buNone/>
              <a:defRPr b="0" i="0" sz="1200" u="none" cap="none" strike="noStrike">
                <a:solidFill>
                  <a:srgbClr val="FFFFFF"/>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FFFFFF"/>
              </a:buClr>
              <a:buSzPts val="1200"/>
              <a:buFont typeface="Helvetica Neue"/>
              <a:buNone/>
              <a:defRPr b="0" i="0" sz="1200" u="none" cap="none" strike="noStrike">
                <a:solidFill>
                  <a:srgbClr val="FFFFFF"/>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FFFFFF"/>
              </a:buClr>
              <a:buSzPts val="1200"/>
              <a:buFont typeface="Helvetica Neue"/>
              <a:buNone/>
              <a:defRPr b="0" i="0" sz="1200" u="none" cap="none" strike="noStrike">
                <a:solidFill>
                  <a:srgbClr val="FFFFFF"/>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FFFFFF"/>
              </a:buClr>
              <a:buSzPts val="1200"/>
              <a:buFont typeface="Helvetica Neue"/>
              <a:buNone/>
              <a:defRPr b="0" i="0" sz="1200" u="none" cap="none" strike="noStrike">
                <a:solidFill>
                  <a:srgbClr val="FFFFFF"/>
                </a:solidFill>
                <a:latin typeface="Helvetica Neue"/>
                <a:ea typeface="Helvetica Neue"/>
                <a:cs typeface="Helvetica Neue"/>
                <a:sym typeface="Helvetica Neue"/>
              </a:defRPr>
            </a:lvl5pPr>
            <a:lvl6pPr indent="0" lvl="5" marL="0" marR="0" rtl="0" algn="l">
              <a:lnSpc>
                <a:spcPct val="110000"/>
              </a:lnSpc>
              <a:spcBef>
                <a:spcPts val="0"/>
              </a:spcBef>
              <a:spcAft>
                <a:spcPts val="0"/>
              </a:spcAft>
              <a:buClr>
                <a:srgbClr val="FFFFFF"/>
              </a:buClr>
              <a:buSzPts val="1200"/>
              <a:buFont typeface="Helvetica Neue"/>
              <a:buNone/>
              <a:defRPr b="0" i="0" sz="1200" u="none" cap="none" strike="noStrike">
                <a:solidFill>
                  <a:srgbClr val="FFFFFF"/>
                </a:solidFill>
                <a:latin typeface="Helvetica Neue"/>
                <a:ea typeface="Helvetica Neue"/>
                <a:cs typeface="Helvetica Neue"/>
                <a:sym typeface="Helvetica Neue"/>
              </a:defRPr>
            </a:lvl6pPr>
            <a:lvl7pPr indent="0" lvl="6" marL="0" marR="0" rtl="0" algn="l">
              <a:lnSpc>
                <a:spcPct val="110000"/>
              </a:lnSpc>
              <a:spcBef>
                <a:spcPts val="0"/>
              </a:spcBef>
              <a:spcAft>
                <a:spcPts val="0"/>
              </a:spcAft>
              <a:buClr>
                <a:srgbClr val="FFFFFF"/>
              </a:buClr>
              <a:buSzPts val="1200"/>
              <a:buFont typeface="Helvetica Neue"/>
              <a:buNone/>
              <a:defRPr b="0" i="0" sz="1200" u="none" cap="none" strike="noStrike">
                <a:solidFill>
                  <a:srgbClr val="FFFFFF"/>
                </a:solidFill>
                <a:latin typeface="Helvetica Neue"/>
                <a:ea typeface="Helvetica Neue"/>
                <a:cs typeface="Helvetica Neue"/>
                <a:sym typeface="Helvetica Neue"/>
              </a:defRPr>
            </a:lvl7pPr>
            <a:lvl8pPr indent="0" lvl="7" marL="0" marR="0" rtl="0" algn="l">
              <a:lnSpc>
                <a:spcPct val="110000"/>
              </a:lnSpc>
              <a:spcBef>
                <a:spcPts val="0"/>
              </a:spcBef>
              <a:spcAft>
                <a:spcPts val="0"/>
              </a:spcAft>
              <a:buClr>
                <a:srgbClr val="FFFFFF"/>
              </a:buClr>
              <a:buSzPts val="1200"/>
              <a:buFont typeface="Helvetica Neue"/>
              <a:buNone/>
              <a:defRPr b="0" i="0" sz="1200" u="none" cap="none" strike="noStrike">
                <a:solidFill>
                  <a:srgbClr val="FFFFFF"/>
                </a:solidFill>
                <a:latin typeface="Helvetica Neue"/>
                <a:ea typeface="Helvetica Neue"/>
                <a:cs typeface="Helvetica Neue"/>
                <a:sym typeface="Helvetica Neue"/>
              </a:defRPr>
            </a:lvl8pPr>
            <a:lvl9pPr indent="0" lvl="8" marL="0" marR="0" rtl="0" algn="l">
              <a:lnSpc>
                <a:spcPct val="110000"/>
              </a:lnSpc>
              <a:spcBef>
                <a:spcPts val="0"/>
              </a:spcBef>
              <a:spcAft>
                <a:spcPts val="0"/>
              </a:spcAft>
              <a:buClr>
                <a:srgbClr val="FFFFFF"/>
              </a:buClr>
              <a:buSzPts val="1200"/>
              <a:buFont typeface="Helvetica Neue"/>
              <a:buNone/>
              <a:defRPr b="0" i="0" sz="1200" u="none" cap="none" strike="noStrike">
                <a:solidFill>
                  <a:srgbClr val="FFFFFF"/>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4">
  <p:cSld name="TITLE_AND_BODY_2">
    <p:spTree>
      <p:nvGrpSpPr>
        <p:cNvPr id="337" name="Shape 337"/>
        <p:cNvGrpSpPr/>
        <p:nvPr/>
      </p:nvGrpSpPr>
      <p:grpSpPr>
        <a:xfrm>
          <a:off x="0" y="0"/>
          <a:ext cx="0" cy="0"/>
          <a:chOff x="0" y="0"/>
          <a:chExt cx="0" cy="0"/>
        </a:xfrm>
      </p:grpSpPr>
      <p:sp>
        <p:nvSpPr>
          <p:cNvPr id="338" name="Google Shape;338;p66"/>
          <p:cNvSpPr txBox="1"/>
          <p:nvPr>
            <p:ph idx="12" type="sldNum"/>
          </p:nvPr>
        </p:nvSpPr>
        <p:spPr>
          <a:xfrm>
            <a:off x="8173371" y="279576"/>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 point">
    <p:spTree>
      <p:nvGrpSpPr>
        <p:cNvPr id="339" name="Shape 339"/>
        <p:cNvGrpSpPr/>
        <p:nvPr/>
      </p:nvGrpSpPr>
      <p:grpSpPr>
        <a:xfrm>
          <a:off x="0" y="0"/>
          <a:ext cx="0" cy="0"/>
          <a:chOff x="0" y="0"/>
          <a:chExt cx="0" cy="0"/>
        </a:xfrm>
      </p:grpSpPr>
      <p:sp>
        <p:nvSpPr>
          <p:cNvPr id="340" name="Google Shape;340;p6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1" name="Google Shape;341;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1">
  <p:cSld name="SECTION_HEADER_1">
    <p:spTree>
      <p:nvGrpSpPr>
        <p:cNvPr id="342" name="Shape 342"/>
        <p:cNvGrpSpPr/>
        <p:nvPr/>
      </p:nvGrpSpPr>
      <p:grpSpPr>
        <a:xfrm>
          <a:off x="0" y="0"/>
          <a:ext cx="0" cy="0"/>
          <a:chOff x="0" y="0"/>
          <a:chExt cx="0" cy="0"/>
        </a:xfrm>
      </p:grpSpPr>
      <p:sp>
        <p:nvSpPr>
          <p:cNvPr id="343" name="Google Shape;343;p68"/>
          <p:cNvSpPr txBox="1"/>
          <p:nvPr>
            <p:ph type="title"/>
          </p:nvPr>
        </p:nvSpPr>
        <p:spPr>
          <a:xfrm>
            <a:off x="244475" y="255350"/>
            <a:ext cx="7583100" cy="7065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000000"/>
              </a:buClr>
              <a:buSzPts val="2200"/>
              <a:buFont typeface="Arial"/>
              <a:buNone/>
              <a:defRPr b="1" i="0" sz="1400" u="none" cap="none" strike="noStrike">
                <a:solidFill>
                  <a:srgbClr val="142B3C"/>
                </a:solidFill>
                <a:latin typeface="Avenir"/>
                <a:ea typeface="Avenir"/>
                <a:cs typeface="Avenir"/>
                <a:sym typeface="Avenir"/>
              </a:defRPr>
            </a:lvl1pPr>
            <a:lvl2pPr lvl="1"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lvl="2"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lvl="3"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lvl="4"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lvl="5"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lvl="6"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lvl="7"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lvl="8"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2">
  <p:cSld name="Blank_1_1">
    <p:spTree>
      <p:nvGrpSpPr>
        <p:cNvPr id="344" name="Shape 344"/>
        <p:cNvGrpSpPr/>
        <p:nvPr/>
      </p:nvGrpSpPr>
      <p:grpSpPr>
        <a:xfrm>
          <a:off x="0" y="0"/>
          <a:ext cx="0" cy="0"/>
          <a:chOff x="0" y="0"/>
          <a:chExt cx="0" cy="0"/>
        </a:xfrm>
      </p:grpSpPr>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1 1">
  <p:cSld name="CUSTOM_3">
    <p:spTree>
      <p:nvGrpSpPr>
        <p:cNvPr id="345" name="Shape 345"/>
        <p:cNvGrpSpPr/>
        <p:nvPr/>
      </p:nvGrpSpPr>
      <p:grpSpPr>
        <a:xfrm>
          <a:off x="0" y="0"/>
          <a:ext cx="0" cy="0"/>
          <a:chOff x="0" y="0"/>
          <a:chExt cx="0" cy="0"/>
        </a:xfrm>
      </p:grpSpPr>
      <p:pic>
        <p:nvPicPr>
          <p:cNvPr id="346" name="Google Shape;346;p7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47" name="Google Shape;347;p70"/>
          <p:cNvSpPr txBox="1"/>
          <p:nvPr>
            <p:ph idx="12" type="sldNum"/>
          </p:nvPr>
        </p:nvSpPr>
        <p:spPr>
          <a:xfrm>
            <a:off x="8173371" y="279576"/>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pic>
        <p:nvPicPr>
          <p:cNvPr id="348" name="Google Shape;348;p70"/>
          <p:cNvPicPr preferRelativeResize="0"/>
          <p:nvPr/>
        </p:nvPicPr>
        <p:blipFill rotWithShape="1">
          <a:blip r:embed="rId3">
            <a:alphaModFix amt="50000"/>
          </a:blip>
          <a:srcRect b="607" l="28008" r="25378" t="36101"/>
          <a:stretch/>
        </p:blipFill>
        <p:spPr>
          <a:xfrm>
            <a:off x="309650" y="974725"/>
            <a:ext cx="4262352" cy="3255274"/>
          </a:xfrm>
          <a:prstGeom prst="rect">
            <a:avLst/>
          </a:prstGeom>
          <a:noFill/>
          <a:ln>
            <a:noFill/>
          </a:ln>
        </p:spPr>
      </p:pic>
      <p:pic>
        <p:nvPicPr>
          <p:cNvPr id="349" name="Google Shape;349;p70"/>
          <p:cNvPicPr preferRelativeResize="0"/>
          <p:nvPr/>
        </p:nvPicPr>
        <p:blipFill rotWithShape="1">
          <a:blip r:embed="rId4">
            <a:alphaModFix/>
          </a:blip>
          <a:srcRect b="0" l="0" r="0" t="0"/>
          <a:stretch/>
        </p:blipFill>
        <p:spPr>
          <a:xfrm>
            <a:off x="449700" y="277825"/>
            <a:ext cx="632150" cy="207100"/>
          </a:xfrm>
          <a:prstGeom prst="rect">
            <a:avLst/>
          </a:prstGeom>
          <a:noFill/>
          <a:ln>
            <a:noFill/>
          </a:ln>
        </p:spPr>
      </p:pic>
      <p:pic>
        <p:nvPicPr>
          <p:cNvPr id="350" name="Google Shape;350;p70"/>
          <p:cNvPicPr preferRelativeResize="0"/>
          <p:nvPr/>
        </p:nvPicPr>
        <p:blipFill rotWithShape="1">
          <a:blip r:embed="rId5">
            <a:alphaModFix/>
          </a:blip>
          <a:srcRect b="17759" l="0" r="96619" t="18949"/>
          <a:stretch/>
        </p:blipFill>
        <p:spPr>
          <a:xfrm>
            <a:off x="0" y="974725"/>
            <a:ext cx="309149" cy="3255274"/>
          </a:xfrm>
          <a:prstGeom prst="rect">
            <a:avLst/>
          </a:prstGeom>
          <a:noFill/>
          <a:ln>
            <a:noFill/>
          </a:ln>
        </p:spPr>
      </p:pic>
      <p:pic>
        <p:nvPicPr>
          <p:cNvPr id="351" name="Google Shape;351;p70"/>
          <p:cNvPicPr preferRelativeResize="0"/>
          <p:nvPr/>
        </p:nvPicPr>
        <p:blipFill rotWithShape="1">
          <a:blip r:embed="rId5">
            <a:alphaModFix/>
          </a:blip>
          <a:srcRect b="17759" l="49995" r="0" t="18949"/>
          <a:stretch/>
        </p:blipFill>
        <p:spPr>
          <a:xfrm>
            <a:off x="4572101" y="982375"/>
            <a:ext cx="4572374" cy="3255250"/>
          </a:xfrm>
          <a:prstGeom prst="rect">
            <a:avLst/>
          </a:prstGeom>
          <a:noFill/>
          <a:ln>
            <a:noFill/>
          </a:ln>
        </p:spPr>
      </p:pic>
      <p:cxnSp>
        <p:nvCxnSpPr>
          <p:cNvPr id="352" name="Google Shape;352;p70"/>
          <p:cNvCxnSpPr/>
          <p:nvPr/>
        </p:nvCxnSpPr>
        <p:spPr>
          <a:xfrm>
            <a:off x="321175" y="4283887"/>
            <a:ext cx="4250700" cy="0"/>
          </a:xfrm>
          <a:prstGeom prst="straightConnector1">
            <a:avLst/>
          </a:prstGeom>
          <a:noFill/>
          <a:ln cap="flat" cmpd="sng" w="76200">
            <a:solidFill>
              <a:schemeClr val="accent5"/>
            </a:solidFill>
            <a:prstDash val="solid"/>
            <a:round/>
            <a:headEnd len="sm" w="sm" type="none"/>
            <a:tailEnd len="sm" w="sm" type="none"/>
          </a:ln>
        </p:spPr>
      </p:cxnSp>
      <p:sp>
        <p:nvSpPr>
          <p:cNvPr id="353" name="Google Shape;353;p70"/>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Proxima Nova"/>
                <a:ea typeface="Proxima Nova"/>
                <a:cs typeface="Proxima Nova"/>
                <a:sym typeface="Proxima Nova"/>
              </a:rPr>
              <a:t>Cognizant Softvision / 2019</a:t>
            </a:r>
            <a:endParaRPr b="0" i="0" sz="600" u="none" cap="none" strike="noStrike">
              <a:solidFill>
                <a:srgbClr val="FFFFFF"/>
              </a:solidFill>
              <a:latin typeface="Proxima Nova"/>
              <a:ea typeface="Proxima Nova"/>
              <a:cs typeface="Proxima Nova"/>
              <a:sym typeface="Proxima Nova"/>
            </a:endParaRPr>
          </a:p>
        </p:txBody>
      </p:sp>
      <p:sp>
        <p:nvSpPr>
          <p:cNvPr id="354" name="Google Shape;354;p70"/>
          <p:cNvSpPr/>
          <p:nvPr/>
        </p:nvSpPr>
        <p:spPr>
          <a:xfrm>
            <a:off x="0" y="279571"/>
            <a:ext cx="268605" cy="0"/>
          </a:xfrm>
          <a:custGeom>
            <a:rect b="b" l="l" r="r" t="t"/>
            <a:pathLst>
              <a:path extrusionOk="0" h="120000" w="457200">
                <a:moveTo>
                  <a:pt x="0" y="0"/>
                </a:moveTo>
                <a:lnTo>
                  <a:pt x="457200" y="0"/>
                </a:lnTo>
              </a:path>
            </a:pathLst>
          </a:custGeom>
          <a:noFill/>
          <a:ln cap="flat" cmpd="sng" w="12700">
            <a:solidFill>
              <a:srgbClr val="05B14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alibri"/>
              <a:ea typeface="Calibri"/>
              <a:cs typeface="Calibri"/>
              <a:sym typeface="Calibri"/>
            </a:endParaRPr>
          </a:p>
        </p:txBody>
      </p:sp>
      <p:sp>
        <p:nvSpPr>
          <p:cNvPr id="355" name="Google Shape;355;p70"/>
          <p:cNvSpPr/>
          <p:nvPr/>
        </p:nvSpPr>
        <p:spPr>
          <a:xfrm>
            <a:off x="0" y="4864419"/>
            <a:ext cx="268605" cy="0"/>
          </a:xfrm>
          <a:custGeom>
            <a:rect b="b" l="l" r="r" t="t"/>
            <a:pathLst>
              <a:path extrusionOk="0" h="120000" w="457200">
                <a:moveTo>
                  <a:pt x="0" y="0"/>
                </a:moveTo>
                <a:lnTo>
                  <a:pt x="457200" y="0"/>
                </a:lnTo>
              </a:path>
            </a:pathLst>
          </a:custGeom>
          <a:noFill/>
          <a:ln cap="flat" cmpd="sng" w="12700">
            <a:solidFill>
              <a:srgbClr val="05B14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3 1">
  <p:cSld name="CUSTOM_1_1_3">
    <p:spTree>
      <p:nvGrpSpPr>
        <p:cNvPr id="356" name="Shape 356"/>
        <p:cNvGrpSpPr/>
        <p:nvPr/>
      </p:nvGrpSpPr>
      <p:grpSpPr>
        <a:xfrm>
          <a:off x="0" y="0"/>
          <a:ext cx="0" cy="0"/>
          <a:chOff x="0" y="0"/>
          <a:chExt cx="0" cy="0"/>
        </a:xfrm>
      </p:grpSpPr>
      <p:pic>
        <p:nvPicPr>
          <p:cNvPr id="357" name="Google Shape;357;p7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58" name="Google Shape;358;p71"/>
          <p:cNvSpPr txBox="1"/>
          <p:nvPr>
            <p:ph idx="12" type="sldNum"/>
          </p:nvPr>
        </p:nvSpPr>
        <p:spPr>
          <a:xfrm>
            <a:off x="8173371" y="279576"/>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pic>
        <p:nvPicPr>
          <p:cNvPr id="359" name="Google Shape;359;p71"/>
          <p:cNvPicPr preferRelativeResize="0"/>
          <p:nvPr/>
        </p:nvPicPr>
        <p:blipFill rotWithShape="1">
          <a:blip r:embed="rId3">
            <a:alphaModFix amt="50000"/>
          </a:blip>
          <a:srcRect b="607" l="28008" r="25378" t="36101"/>
          <a:stretch/>
        </p:blipFill>
        <p:spPr>
          <a:xfrm>
            <a:off x="309650" y="974725"/>
            <a:ext cx="4262352" cy="3255274"/>
          </a:xfrm>
          <a:prstGeom prst="rect">
            <a:avLst/>
          </a:prstGeom>
          <a:noFill/>
          <a:ln>
            <a:noFill/>
          </a:ln>
        </p:spPr>
      </p:pic>
      <p:pic>
        <p:nvPicPr>
          <p:cNvPr id="360" name="Google Shape;360;p71"/>
          <p:cNvPicPr preferRelativeResize="0"/>
          <p:nvPr/>
        </p:nvPicPr>
        <p:blipFill rotWithShape="1">
          <a:blip r:embed="rId4">
            <a:alphaModFix/>
          </a:blip>
          <a:srcRect b="0" l="0" r="0" t="0"/>
          <a:stretch/>
        </p:blipFill>
        <p:spPr>
          <a:xfrm>
            <a:off x="449700" y="277825"/>
            <a:ext cx="632150" cy="207100"/>
          </a:xfrm>
          <a:prstGeom prst="rect">
            <a:avLst/>
          </a:prstGeom>
          <a:noFill/>
          <a:ln>
            <a:noFill/>
          </a:ln>
        </p:spPr>
      </p:pic>
      <p:pic>
        <p:nvPicPr>
          <p:cNvPr id="361" name="Google Shape;361;p71"/>
          <p:cNvPicPr preferRelativeResize="0"/>
          <p:nvPr/>
        </p:nvPicPr>
        <p:blipFill rotWithShape="1">
          <a:blip r:embed="rId5">
            <a:alphaModFix/>
          </a:blip>
          <a:srcRect b="17759" l="0" r="96619" t="18949"/>
          <a:stretch/>
        </p:blipFill>
        <p:spPr>
          <a:xfrm>
            <a:off x="0" y="974725"/>
            <a:ext cx="309149" cy="3255274"/>
          </a:xfrm>
          <a:prstGeom prst="rect">
            <a:avLst/>
          </a:prstGeom>
          <a:noFill/>
          <a:ln>
            <a:noFill/>
          </a:ln>
        </p:spPr>
      </p:pic>
      <p:pic>
        <p:nvPicPr>
          <p:cNvPr id="362" name="Google Shape;362;p71"/>
          <p:cNvPicPr preferRelativeResize="0"/>
          <p:nvPr/>
        </p:nvPicPr>
        <p:blipFill rotWithShape="1">
          <a:blip r:embed="rId5">
            <a:alphaModFix/>
          </a:blip>
          <a:srcRect b="17759" l="49995" r="0" t="18949"/>
          <a:stretch/>
        </p:blipFill>
        <p:spPr>
          <a:xfrm>
            <a:off x="4572101" y="982375"/>
            <a:ext cx="4572374" cy="3255250"/>
          </a:xfrm>
          <a:prstGeom prst="rect">
            <a:avLst/>
          </a:prstGeom>
          <a:noFill/>
          <a:ln>
            <a:noFill/>
          </a:ln>
        </p:spPr>
      </p:pic>
      <p:cxnSp>
        <p:nvCxnSpPr>
          <p:cNvPr id="363" name="Google Shape;363;p71"/>
          <p:cNvCxnSpPr/>
          <p:nvPr/>
        </p:nvCxnSpPr>
        <p:spPr>
          <a:xfrm>
            <a:off x="321175" y="4283887"/>
            <a:ext cx="4250700" cy="0"/>
          </a:xfrm>
          <a:prstGeom prst="straightConnector1">
            <a:avLst/>
          </a:prstGeom>
          <a:noFill/>
          <a:ln cap="flat" cmpd="sng" w="76200">
            <a:solidFill>
              <a:schemeClr val="accent5"/>
            </a:solidFill>
            <a:prstDash val="solid"/>
            <a:round/>
            <a:headEnd len="sm" w="sm" type="none"/>
            <a:tailEnd len="sm" w="sm" type="none"/>
          </a:ln>
        </p:spPr>
      </p:cxnSp>
      <p:sp>
        <p:nvSpPr>
          <p:cNvPr id="364" name="Google Shape;364;p71"/>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Proxima Nova"/>
                <a:ea typeface="Proxima Nova"/>
                <a:cs typeface="Proxima Nova"/>
                <a:sym typeface="Proxima Nova"/>
              </a:rPr>
              <a:t>Cognizant Softvision / 2019</a:t>
            </a:r>
            <a:endParaRPr b="0" i="0" sz="600" u="none" cap="none" strike="noStrike">
              <a:solidFill>
                <a:srgbClr val="FFFFFF"/>
              </a:solidFill>
              <a:latin typeface="Proxima Nova"/>
              <a:ea typeface="Proxima Nova"/>
              <a:cs typeface="Proxima Nova"/>
              <a:sym typeface="Proxima Nova"/>
            </a:endParaRPr>
          </a:p>
        </p:txBody>
      </p:sp>
      <p:sp>
        <p:nvSpPr>
          <p:cNvPr id="365" name="Google Shape;365;p71"/>
          <p:cNvSpPr/>
          <p:nvPr/>
        </p:nvSpPr>
        <p:spPr>
          <a:xfrm>
            <a:off x="0" y="279571"/>
            <a:ext cx="268605" cy="0"/>
          </a:xfrm>
          <a:custGeom>
            <a:rect b="b" l="l" r="r" t="t"/>
            <a:pathLst>
              <a:path extrusionOk="0" h="120000" w="457200">
                <a:moveTo>
                  <a:pt x="0" y="0"/>
                </a:moveTo>
                <a:lnTo>
                  <a:pt x="457200" y="0"/>
                </a:lnTo>
              </a:path>
            </a:pathLst>
          </a:custGeom>
          <a:noFill/>
          <a:ln cap="flat" cmpd="sng" w="12700">
            <a:solidFill>
              <a:srgbClr val="05B14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alibri"/>
              <a:ea typeface="Calibri"/>
              <a:cs typeface="Calibri"/>
              <a:sym typeface="Calibri"/>
            </a:endParaRPr>
          </a:p>
        </p:txBody>
      </p:sp>
      <p:sp>
        <p:nvSpPr>
          <p:cNvPr id="366" name="Google Shape;366;p71"/>
          <p:cNvSpPr/>
          <p:nvPr/>
        </p:nvSpPr>
        <p:spPr>
          <a:xfrm>
            <a:off x="0" y="4864419"/>
            <a:ext cx="268605" cy="0"/>
          </a:xfrm>
          <a:custGeom>
            <a:rect b="b" l="l" r="r" t="t"/>
            <a:pathLst>
              <a:path extrusionOk="0" h="120000" w="457200">
                <a:moveTo>
                  <a:pt x="0" y="0"/>
                </a:moveTo>
                <a:lnTo>
                  <a:pt x="457200" y="0"/>
                </a:lnTo>
              </a:path>
            </a:pathLst>
          </a:custGeom>
          <a:noFill/>
          <a:ln cap="flat" cmpd="sng" w="12700">
            <a:solidFill>
              <a:srgbClr val="05B14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367" name="Shape 367"/>
        <p:cNvGrpSpPr/>
        <p:nvPr/>
      </p:nvGrpSpPr>
      <p:grpSpPr>
        <a:xfrm>
          <a:off x="0" y="0"/>
          <a:ext cx="0" cy="0"/>
          <a:chOff x="0" y="0"/>
          <a:chExt cx="0" cy="0"/>
        </a:xfrm>
      </p:grpSpPr>
    </p:spTree>
  </p:cSld>
  <p:clrMapOvr>
    <a:masterClrMapping/>
  </p:clrMapOvr>
  <p:extLst>
    <p:ext uri="{DCECCB84-F9BA-43D5-87BE-67443E8EF086}">
      <p15:sldGuideLst>
        <p15:guide id="1" pos="261">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sp>
        <p:nvSpPr>
          <p:cNvPr id="40" name="Google Shape;40;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1" name="Google Shape;41;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2" name="Google Shape;42;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spTree>
      <p:nvGrpSpPr>
        <p:cNvPr id="368" name="Shape 368"/>
        <p:cNvGrpSpPr/>
        <p:nvPr/>
      </p:nvGrpSpPr>
      <p:grpSpPr>
        <a:xfrm>
          <a:off x="0" y="0"/>
          <a:ext cx="0" cy="0"/>
          <a:chOff x="0" y="0"/>
          <a:chExt cx="0" cy="0"/>
        </a:xfrm>
      </p:grpSpPr>
    </p:spTree>
  </p:cSld>
  <p:clrMapOvr>
    <a:masterClrMapping/>
  </p:clrMapOvr>
  <p:extLst>
    <p:ext uri="{DCECCB84-F9BA-43D5-87BE-67443E8EF086}">
      <p15:sldGuideLst>
        <p15:guide id="1" pos="261">
          <p15:clr>
            <a:srgbClr val="FA7B17"/>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3">
    <p:spTree>
      <p:nvGrpSpPr>
        <p:cNvPr id="369" name="Shape 369"/>
        <p:cNvGrpSpPr/>
        <p:nvPr/>
      </p:nvGrpSpPr>
      <p:grpSpPr>
        <a:xfrm>
          <a:off x="0" y="0"/>
          <a:ext cx="0" cy="0"/>
          <a:chOff x="0" y="0"/>
          <a:chExt cx="0" cy="0"/>
        </a:xfrm>
      </p:grpSpPr>
    </p:spTree>
  </p:cSld>
  <p:clrMapOvr>
    <a:masterClrMapping/>
  </p:clrMapOvr>
  <p:extLst>
    <p:ext uri="{DCECCB84-F9BA-43D5-87BE-67443E8EF086}">
      <p15:sldGuideLst>
        <p15:guide id="1" pos="261">
          <p15:clr>
            <a:srgbClr val="FA7B17"/>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4">
    <p:spTree>
      <p:nvGrpSpPr>
        <p:cNvPr id="370" name="Shape 370"/>
        <p:cNvGrpSpPr/>
        <p:nvPr/>
      </p:nvGrpSpPr>
      <p:grpSpPr>
        <a:xfrm>
          <a:off x="0" y="0"/>
          <a:ext cx="0" cy="0"/>
          <a:chOff x="0" y="0"/>
          <a:chExt cx="0" cy="0"/>
        </a:xfrm>
      </p:grpSpPr>
    </p:spTree>
  </p:cSld>
  <p:clrMapOvr>
    <a:masterClrMapping/>
  </p:clrMapOvr>
  <p:extLst>
    <p:ext uri="{DCECCB84-F9BA-43D5-87BE-67443E8EF086}">
      <p15:sldGuideLst>
        <p15:guide id="1" pos="261">
          <p15:clr>
            <a:srgbClr val="FA7B17"/>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7">
  <p:cSld name="Blank_4">
    <p:spTree>
      <p:nvGrpSpPr>
        <p:cNvPr id="371" name="Shape 371"/>
        <p:cNvGrpSpPr/>
        <p:nvPr/>
      </p:nvGrpSpPr>
      <p:grpSpPr>
        <a:xfrm>
          <a:off x="0" y="0"/>
          <a:ext cx="0" cy="0"/>
          <a:chOff x="0" y="0"/>
          <a:chExt cx="0" cy="0"/>
        </a:xfrm>
      </p:grpSpPr>
      <p:sp>
        <p:nvSpPr>
          <p:cNvPr id="372" name="Google Shape;372;p76"/>
          <p:cNvSpPr txBox="1"/>
          <p:nvPr>
            <p:ph idx="1" type="body"/>
          </p:nvPr>
        </p:nvSpPr>
        <p:spPr>
          <a:xfrm>
            <a:off x="419100" y="277813"/>
            <a:ext cx="8305800" cy="6969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800"/>
              <a:buNone/>
              <a:defRPr b="0" i="0" sz="1200">
                <a:latin typeface="Arial"/>
                <a:ea typeface="Arial"/>
                <a:cs typeface="Arial"/>
                <a:sym typeface="Arial"/>
              </a:defRPr>
            </a:lvl1pPr>
            <a:lvl2pPr indent="-228600" lvl="1" marL="914400" rtl="0" algn="l">
              <a:lnSpc>
                <a:spcPct val="100000"/>
              </a:lnSpc>
              <a:spcBef>
                <a:spcPts val="0"/>
              </a:spcBef>
              <a:spcAft>
                <a:spcPts val="0"/>
              </a:spcAft>
              <a:buSzPts val="800"/>
              <a:buNone/>
              <a:defRPr/>
            </a:lvl2pPr>
            <a:lvl3pPr indent="-228600" lvl="2" marL="1371600" rtl="0" algn="l">
              <a:lnSpc>
                <a:spcPct val="100000"/>
              </a:lnSpc>
              <a:spcBef>
                <a:spcPts val="0"/>
              </a:spcBef>
              <a:spcAft>
                <a:spcPts val="0"/>
              </a:spcAft>
              <a:buSzPts val="800"/>
              <a:buNone/>
              <a:defRPr/>
            </a:lvl3pPr>
            <a:lvl4pPr indent="-228600" lvl="3" marL="1828800" rtl="0" algn="l">
              <a:lnSpc>
                <a:spcPct val="100000"/>
              </a:lnSpc>
              <a:spcBef>
                <a:spcPts val="0"/>
              </a:spcBef>
              <a:spcAft>
                <a:spcPts val="0"/>
              </a:spcAft>
              <a:buSzPts val="800"/>
              <a:buNone/>
              <a:defRPr/>
            </a:lvl4pPr>
            <a:lvl5pPr indent="-228600" lvl="4" marL="2286000" rtl="0" algn="l">
              <a:lnSpc>
                <a:spcPct val="100000"/>
              </a:lnSpc>
              <a:spcBef>
                <a:spcPts val="0"/>
              </a:spcBef>
              <a:spcAft>
                <a:spcPts val="0"/>
              </a:spcAft>
              <a:buSzPts val="800"/>
              <a:buNone/>
              <a:defRPr/>
            </a:lvl5pPr>
            <a:lvl6pPr indent="-228600" lvl="5" marL="2743200" rtl="0" algn="l">
              <a:lnSpc>
                <a:spcPct val="100000"/>
              </a:lnSpc>
              <a:spcBef>
                <a:spcPts val="0"/>
              </a:spcBef>
              <a:spcAft>
                <a:spcPts val="0"/>
              </a:spcAft>
              <a:buSzPts val="800"/>
              <a:buNone/>
              <a:defRPr/>
            </a:lvl6pPr>
            <a:lvl7pPr indent="-228600" lvl="6" marL="3200400" rtl="0" algn="l">
              <a:lnSpc>
                <a:spcPct val="100000"/>
              </a:lnSpc>
              <a:spcBef>
                <a:spcPts val="0"/>
              </a:spcBef>
              <a:spcAft>
                <a:spcPts val="0"/>
              </a:spcAft>
              <a:buSzPts val="800"/>
              <a:buNone/>
              <a:defRPr/>
            </a:lvl7pPr>
            <a:lvl8pPr indent="-228600" lvl="7" marL="3657600" rtl="0" algn="l">
              <a:lnSpc>
                <a:spcPct val="100000"/>
              </a:lnSpc>
              <a:spcBef>
                <a:spcPts val="0"/>
              </a:spcBef>
              <a:spcAft>
                <a:spcPts val="0"/>
              </a:spcAft>
              <a:buSzPts val="800"/>
              <a:buNone/>
              <a:defRPr/>
            </a:lvl8pPr>
            <a:lvl9pPr indent="-228600" lvl="8" marL="4114800" rtl="0" algn="l">
              <a:lnSpc>
                <a:spcPct val="100000"/>
              </a:lnSpc>
              <a:spcBef>
                <a:spcPts val="0"/>
              </a:spcBef>
              <a:spcAft>
                <a:spcPts val="0"/>
              </a:spcAft>
              <a:buSzPts val="8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3" name="Shape 43"/>
        <p:cNvGrpSpPr/>
        <p:nvPr/>
      </p:nvGrpSpPr>
      <p:grpSpPr>
        <a:xfrm>
          <a:off x="0" y="0"/>
          <a:ext cx="0" cy="0"/>
          <a:chOff x="0" y="0"/>
          <a:chExt cx="0" cy="0"/>
        </a:xfrm>
      </p:grpSpPr>
      <p:sp>
        <p:nvSpPr>
          <p:cNvPr id="44" name="Google Shape;44;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5" name="Google Shape;45;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9" name="Google Shape;49;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1" name="Google Shape;51;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3.xml"/><Relationship Id="rId22" Type="http://schemas.openxmlformats.org/officeDocument/2006/relationships/slideLayout" Target="../slideLayouts/slideLayout35.xml"/><Relationship Id="rId21" Type="http://schemas.openxmlformats.org/officeDocument/2006/relationships/slideLayout" Target="../slideLayouts/slideLayout34.xml"/><Relationship Id="rId24" Type="http://schemas.openxmlformats.org/officeDocument/2006/relationships/slideLayout" Target="../slideLayouts/slideLayout37.xml"/><Relationship Id="rId23" Type="http://schemas.openxmlformats.org/officeDocument/2006/relationships/slideLayout" Target="../slideLayouts/slideLayout36.xml"/><Relationship Id="rId1" Type="http://schemas.openxmlformats.org/officeDocument/2006/relationships/image" Target="../media/image9.png"/><Relationship Id="rId2" Type="http://schemas.openxmlformats.org/officeDocument/2006/relationships/image" Target="../media/image5.png"/><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26" Type="http://schemas.openxmlformats.org/officeDocument/2006/relationships/slideLayout" Target="../slideLayouts/slideLayout39.xml"/><Relationship Id="rId25" Type="http://schemas.openxmlformats.org/officeDocument/2006/relationships/slideLayout" Target="../slideLayouts/slideLayout38.xml"/><Relationship Id="rId28" Type="http://schemas.openxmlformats.org/officeDocument/2006/relationships/slideLayout" Target="../slideLayouts/slideLayout41.xml"/><Relationship Id="rId27" Type="http://schemas.openxmlformats.org/officeDocument/2006/relationships/slideLayout" Target="../slideLayouts/slideLayout40.xml"/><Relationship Id="rId5" Type="http://schemas.openxmlformats.org/officeDocument/2006/relationships/slideLayout" Target="../slideLayouts/slideLayout18.xml"/><Relationship Id="rId6" Type="http://schemas.openxmlformats.org/officeDocument/2006/relationships/slideLayout" Target="../slideLayouts/slideLayout19.xml"/><Relationship Id="rId29" Type="http://schemas.openxmlformats.org/officeDocument/2006/relationships/slideLayout" Target="../slideLayouts/slideLayout42.xml"/><Relationship Id="rId7" Type="http://schemas.openxmlformats.org/officeDocument/2006/relationships/slideLayout" Target="../slideLayouts/slideLayout20.xml"/><Relationship Id="rId8" Type="http://schemas.openxmlformats.org/officeDocument/2006/relationships/slideLayout" Target="../slideLayouts/slideLayout21.xml"/><Relationship Id="rId31" Type="http://schemas.openxmlformats.org/officeDocument/2006/relationships/theme" Target="../theme/theme3.xml"/><Relationship Id="rId30" Type="http://schemas.openxmlformats.org/officeDocument/2006/relationships/slideLayout" Target="../slideLayouts/slideLayout43.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5" Type="http://schemas.openxmlformats.org/officeDocument/2006/relationships/slideLayout" Target="../slideLayouts/slideLayout28.xml"/><Relationship Id="rId14" Type="http://schemas.openxmlformats.org/officeDocument/2006/relationships/slideLayout" Target="../slideLayouts/slideLayout27.xml"/><Relationship Id="rId17" Type="http://schemas.openxmlformats.org/officeDocument/2006/relationships/slideLayout" Target="../slideLayouts/slideLayout30.xml"/><Relationship Id="rId16" Type="http://schemas.openxmlformats.org/officeDocument/2006/relationships/slideLayout" Target="../slideLayouts/slideLayout29.xml"/><Relationship Id="rId19" Type="http://schemas.openxmlformats.org/officeDocument/2006/relationships/slideLayout" Target="../slideLayouts/slideLayout32.xml"/><Relationship Id="rId18"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1.xml"/><Relationship Id="rId22" Type="http://schemas.openxmlformats.org/officeDocument/2006/relationships/slideLayout" Target="../slideLayouts/slideLayout63.xml"/><Relationship Id="rId21" Type="http://schemas.openxmlformats.org/officeDocument/2006/relationships/slideLayout" Target="../slideLayouts/slideLayout62.xml"/><Relationship Id="rId24" Type="http://schemas.openxmlformats.org/officeDocument/2006/relationships/slideLayout" Target="../slideLayouts/slideLayout65.xml"/><Relationship Id="rId23" Type="http://schemas.openxmlformats.org/officeDocument/2006/relationships/slideLayout" Target="../slideLayouts/slideLayout64.xml"/><Relationship Id="rId1" Type="http://schemas.openxmlformats.org/officeDocument/2006/relationships/image" Target="../media/image9.png"/><Relationship Id="rId2" Type="http://schemas.openxmlformats.org/officeDocument/2006/relationships/image" Target="../media/image5.png"/><Relationship Id="rId3" Type="http://schemas.openxmlformats.org/officeDocument/2006/relationships/slideLayout" Target="../slideLayouts/slideLayout44.xml"/><Relationship Id="rId4" Type="http://schemas.openxmlformats.org/officeDocument/2006/relationships/slideLayout" Target="../slideLayouts/slideLayout45.xml"/><Relationship Id="rId9" Type="http://schemas.openxmlformats.org/officeDocument/2006/relationships/slideLayout" Target="../slideLayouts/slideLayout50.xml"/><Relationship Id="rId26" Type="http://schemas.openxmlformats.org/officeDocument/2006/relationships/slideLayout" Target="../slideLayouts/slideLayout67.xml"/><Relationship Id="rId25" Type="http://schemas.openxmlformats.org/officeDocument/2006/relationships/slideLayout" Target="../slideLayouts/slideLayout66.xml"/><Relationship Id="rId28" Type="http://schemas.openxmlformats.org/officeDocument/2006/relationships/slideLayout" Target="../slideLayouts/slideLayout69.xml"/><Relationship Id="rId27" Type="http://schemas.openxmlformats.org/officeDocument/2006/relationships/slideLayout" Target="../slideLayouts/slideLayout68.xml"/><Relationship Id="rId5" Type="http://schemas.openxmlformats.org/officeDocument/2006/relationships/slideLayout" Target="../slideLayouts/slideLayout46.xml"/><Relationship Id="rId6" Type="http://schemas.openxmlformats.org/officeDocument/2006/relationships/slideLayout" Target="../slideLayouts/slideLayout47.xml"/><Relationship Id="rId29" Type="http://schemas.openxmlformats.org/officeDocument/2006/relationships/slideLayout" Target="../slideLayouts/slideLayout70.xml"/><Relationship Id="rId7" Type="http://schemas.openxmlformats.org/officeDocument/2006/relationships/slideLayout" Target="../slideLayouts/slideLayout48.xml"/><Relationship Id="rId8" Type="http://schemas.openxmlformats.org/officeDocument/2006/relationships/slideLayout" Target="../slideLayouts/slideLayout49.xml"/><Relationship Id="rId31" Type="http://schemas.openxmlformats.org/officeDocument/2006/relationships/slideLayout" Target="../slideLayouts/slideLayout72.xml"/><Relationship Id="rId30" Type="http://schemas.openxmlformats.org/officeDocument/2006/relationships/slideLayout" Target="../slideLayouts/slideLayout71.xml"/><Relationship Id="rId11" Type="http://schemas.openxmlformats.org/officeDocument/2006/relationships/slideLayout" Target="../slideLayouts/slideLayout52.xml"/><Relationship Id="rId33" Type="http://schemas.openxmlformats.org/officeDocument/2006/relationships/theme" Target="../theme/theme4.xml"/><Relationship Id="rId10" Type="http://schemas.openxmlformats.org/officeDocument/2006/relationships/slideLayout" Target="../slideLayouts/slideLayout51.xml"/><Relationship Id="rId32" Type="http://schemas.openxmlformats.org/officeDocument/2006/relationships/slideLayout" Target="../slideLayouts/slideLayout73.xml"/><Relationship Id="rId13" Type="http://schemas.openxmlformats.org/officeDocument/2006/relationships/slideLayout" Target="../slideLayouts/slideLayout54.xml"/><Relationship Id="rId12" Type="http://schemas.openxmlformats.org/officeDocument/2006/relationships/slideLayout" Target="../slideLayouts/slideLayout53.xml"/><Relationship Id="rId15" Type="http://schemas.openxmlformats.org/officeDocument/2006/relationships/slideLayout" Target="../slideLayouts/slideLayout56.xml"/><Relationship Id="rId14" Type="http://schemas.openxmlformats.org/officeDocument/2006/relationships/slideLayout" Target="../slideLayouts/slideLayout55.xml"/><Relationship Id="rId17" Type="http://schemas.openxmlformats.org/officeDocument/2006/relationships/slideLayout" Target="../slideLayouts/slideLayout58.xml"/><Relationship Id="rId16" Type="http://schemas.openxmlformats.org/officeDocument/2006/relationships/slideLayout" Target="../slideLayouts/slideLayout57.xml"/><Relationship Id="rId19" Type="http://schemas.openxmlformats.org/officeDocument/2006/relationships/slideLayout" Target="../slideLayouts/slideLayout60.xml"/><Relationship Id="rId18"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 name="Shape 86"/>
        <p:cNvGrpSpPr/>
        <p:nvPr/>
      </p:nvGrpSpPr>
      <p:grpSpPr>
        <a:xfrm>
          <a:off x="0" y="0"/>
          <a:ext cx="0" cy="0"/>
          <a:chOff x="0" y="0"/>
          <a:chExt cx="0" cy="0"/>
        </a:xfrm>
      </p:grpSpPr>
      <p:sp>
        <p:nvSpPr>
          <p:cNvPr id="87" name="Google Shape;87;p17"/>
          <p:cNvSpPr txBox="1"/>
          <p:nvPr>
            <p:ph type="title"/>
          </p:nvPr>
        </p:nvSpPr>
        <p:spPr>
          <a:xfrm>
            <a:off x="419100" y="2613689"/>
            <a:ext cx="8305800" cy="932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800"/>
              <a:buFont typeface="Arial"/>
              <a:buNone/>
              <a:defRPr b="1" i="0" sz="2500" u="none" cap="none" strike="noStrike">
                <a:solidFill>
                  <a:schemeClr val="lt1"/>
                </a:solidFill>
                <a:latin typeface="Tahoma"/>
                <a:ea typeface="Tahoma"/>
                <a:cs typeface="Tahoma"/>
                <a:sym typeface="Tahoma"/>
              </a:defRPr>
            </a:lvl1pPr>
            <a:lvl2pPr lvl="1"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9pPr>
          </a:lstStyle>
          <a:p/>
        </p:txBody>
      </p:sp>
      <p:sp>
        <p:nvSpPr>
          <p:cNvPr id="88" name="Google Shape;88;p17"/>
          <p:cNvSpPr txBox="1"/>
          <p:nvPr>
            <p:ph idx="1" type="body"/>
          </p:nvPr>
        </p:nvSpPr>
        <p:spPr>
          <a:xfrm>
            <a:off x="419100" y="1249987"/>
            <a:ext cx="8305800" cy="1140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00000"/>
              </a:buClr>
              <a:buSzPts val="800"/>
              <a:buFont typeface="Proxima Nova"/>
              <a:buNone/>
              <a:defRPr b="0" i="0" sz="1000" u="none" cap="none" strike="noStrike">
                <a:solidFill>
                  <a:schemeClr val="dk1"/>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Clr>
                <a:srgbClr val="000000"/>
              </a:buClr>
              <a:buSzPts val="800"/>
              <a:buFont typeface="Proxima Nova"/>
              <a:buNone/>
              <a:defRPr b="0" i="0" sz="1000" u="none" cap="none" strike="noStrike">
                <a:solidFill>
                  <a:srgbClr val="000000"/>
                </a:solidFill>
                <a:latin typeface="Proxima Nova"/>
                <a:ea typeface="Proxima Nova"/>
                <a:cs typeface="Proxima Nova"/>
                <a:sym typeface="Proxima Nova"/>
              </a:defRPr>
            </a:lvl2pPr>
            <a:lvl3pPr indent="-228600" lvl="2" marL="1371600" marR="0" rtl="0" algn="l">
              <a:lnSpc>
                <a:spcPct val="100000"/>
              </a:lnSpc>
              <a:spcBef>
                <a:spcPts val="0"/>
              </a:spcBef>
              <a:spcAft>
                <a:spcPts val="0"/>
              </a:spcAft>
              <a:buClr>
                <a:srgbClr val="000000"/>
              </a:buClr>
              <a:buSzPts val="800"/>
              <a:buFont typeface="Proxima Nova"/>
              <a:buNone/>
              <a:defRPr b="0" i="0" sz="1000" u="none" cap="none" strike="noStrike">
                <a:solidFill>
                  <a:srgbClr val="000000"/>
                </a:solidFill>
                <a:latin typeface="Proxima Nova"/>
                <a:ea typeface="Proxima Nova"/>
                <a:cs typeface="Proxima Nova"/>
                <a:sym typeface="Proxima Nova"/>
              </a:defRPr>
            </a:lvl3pPr>
            <a:lvl4pPr indent="-228600" lvl="3" marL="1828800" marR="0" rtl="0" algn="l">
              <a:lnSpc>
                <a:spcPct val="100000"/>
              </a:lnSpc>
              <a:spcBef>
                <a:spcPts val="0"/>
              </a:spcBef>
              <a:spcAft>
                <a:spcPts val="0"/>
              </a:spcAft>
              <a:buClr>
                <a:srgbClr val="000000"/>
              </a:buClr>
              <a:buSzPts val="800"/>
              <a:buFont typeface="Proxima Nova"/>
              <a:buNone/>
              <a:defRPr b="0" i="0" sz="1000" u="none" cap="none" strike="noStrike">
                <a:solidFill>
                  <a:srgbClr val="000000"/>
                </a:solidFill>
                <a:latin typeface="Proxima Nova"/>
                <a:ea typeface="Proxima Nova"/>
                <a:cs typeface="Proxima Nova"/>
                <a:sym typeface="Proxima Nova"/>
              </a:defRPr>
            </a:lvl4pPr>
            <a:lvl5pPr indent="-228600" lvl="4" marL="2286000" marR="0" rtl="0" algn="l">
              <a:lnSpc>
                <a:spcPct val="100000"/>
              </a:lnSpc>
              <a:spcBef>
                <a:spcPts val="0"/>
              </a:spcBef>
              <a:spcAft>
                <a:spcPts val="0"/>
              </a:spcAft>
              <a:buClr>
                <a:srgbClr val="000000"/>
              </a:buClr>
              <a:buSzPts val="800"/>
              <a:buFont typeface="Proxima Nova"/>
              <a:buNone/>
              <a:defRPr b="0" i="0" sz="1000" u="none" cap="none" strike="noStrike">
                <a:solidFill>
                  <a:srgbClr val="000000"/>
                </a:solidFill>
                <a:latin typeface="Proxima Nova"/>
                <a:ea typeface="Proxima Nova"/>
                <a:cs typeface="Proxima Nova"/>
                <a:sym typeface="Proxima Nova"/>
              </a:defRPr>
            </a:lvl5pPr>
            <a:lvl6pPr indent="-228600" lvl="5" marL="2743200" marR="0" rtl="0" algn="l">
              <a:lnSpc>
                <a:spcPct val="100000"/>
              </a:lnSpc>
              <a:spcBef>
                <a:spcPts val="0"/>
              </a:spcBef>
              <a:spcAft>
                <a:spcPts val="0"/>
              </a:spcAft>
              <a:buClr>
                <a:srgbClr val="000000"/>
              </a:buClr>
              <a:buSzPts val="800"/>
              <a:buFont typeface="Proxima Nova"/>
              <a:buNone/>
              <a:defRPr b="0" i="0" sz="1000" u="none" cap="none" strike="noStrike">
                <a:solidFill>
                  <a:srgbClr val="000000"/>
                </a:solidFill>
                <a:latin typeface="Proxima Nova"/>
                <a:ea typeface="Proxima Nova"/>
                <a:cs typeface="Proxima Nova"/>
                <a:sym typeface="Proxima Nova"/>
              </a:defRPr>
            </a:lvl6pPr>
            <a:lvl7pPr indent="-228600" lvl="6" marL="3200400" marR="0" rtl="0" algn="l">
              <a:lnSpc>
                <a:spcPct val="100000"/>
              </a:lnSpc>
              <a:spcBef>
                <a:spcPts val="0"/>
              </a:spcBef>
              <a:spcAft>
                <a:spcPts val="0"/>
              </a:spcAft>
              <a:buClr>
                <a:srgbClr val="000000"/>
              </a:buClr>
              <a:buSzPts val="800"/>
              <a:buFont typeface="Proxima Nova"/>
              <a:buNone/>
              <a:defRPr b="0" i="0" sz="1000" u="none" cap="none" strike="noStrike">
                <a:solidFill>
                  <a:srgbClr val="000000"/>
                </a:solidFill>
                <a:latin typeface="Proxima Nova"/>
                <a:ea typeface="Proxima Nova"/>
                <a:cs typeface="Proxima Nova"/>
                <a:sym typeface="Proxima Nova"/>
              </a:defRPr>
            </a:lvl7pPr>
            <a:lvl8pPr indent="-228600" lvl="7" marL="3657600" marR="0" rtl="0" algn="l">
              <a:lnSpc>
                <a:spcPct val="100000"/>
              </a:lnSpc>
              <a:spcBef>
                <a:spcPts val="0"/>
              </a:spcBef>
              <a:spcAft>
                <a:spcPts val="0"/>
              </a:spcAft>
              <a:buClr>
                <a:srgbClr val="000000"/>
              </a:buClr>
              <a:buSzPts val="800"/>
              <a:buFont typeface="Proxima Nova"/>
              <a:buNone/>
              <a:defRPr b="0" i="0" sz="1000" u="none" cap="none" strike="noStrike">
                <a:solidFill>
                  <a:srgbClr val="000000"/>
                </a:solidFill>
                <a:latin typeface="Proxima Nova"/>
                <a:ea typeface="Proxima Nova"/>
                <a:cs typeface="Proxima Nova"/>
                <a:sym typeface="Proxima Nova"/>
              </a:defRPr>
            </a:lvl8pPr>
            <a:lvl9pPr indent="-228600" lvl="8" marL="4114800" marR="0" rtl="0" algn="l">
              <a:lnSpc>
                <a:spcPct val="100000"/>
              </a:lnSpc>
              <a:spcBef>
                <a:spcPts val="0"/>
              </a:spcBef>
              <a:spcAft>
                <a:spcPts val="0"/>
              </a:spcAft>
              <a:buClr>
                <a:srgbClr val="000000"/>
              </a:buClr>
              <a:buSzPts val="800"/>
              <a:buFont typeface="Proxima Nova"/>
              <a:buNone/>
              <a:defRPr b="0" i="0" sz="1000" u="none" cap="none" strike="noStrike">
                <a:solidFill>
                  <a:srgbClr val="000000"/>
                </a:solidFill>
                <a:latin typeface="Proxima Nova"/>
                <a:ea typeface="Proxima Nova"/>
                <a:cs typeface="Proxima Nova"/>
                <a:sym typeface="Proxima Nova"/>
              </a:defRPr>
            </a:lvl9pPr>
          </a:lstStyle>
          <a:p/>
        </p:txBody>
      </p:sp>
      <p:pic>
        <p:nvPicPr>
          <p:cNvPr id="89" name="Google Shape;89;p17"/>
          <p:cNvPicPr preferRelativeResize="0"/>
          <p:nvPr/>
        </p:nvPicPr>
        <p:blipFill rotWithShape="1">
          <a:blip r:embed="rId1">
            <a:alphaModFix/>
          </a:blip>
          <a:srcRect b="0" l="0" r="0" t="0"/>
          <a:stretch/>
        </p:blipFill>
        <p:spPr>
          <a:xfrm>
            <a:off x="-358588" y="0"/>
            <a:ext cx="95447" cy="5143500"/>
          </a:xfrm>
          <a:prstGeom prst="rect">
            <a:avLst/>
          </a:prstGeom>
          <a:noFill/>
          <a:ln>
            <a:noFill/>
          </a:ln>
        </p:spPr>
      </p:pic>
      <p:sp>
        <p:nvSpPr>
          <p:cNvPr id="90" name="Google Shape;90;p17"/>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Cognizant Softvision / 2020</a:t>
            </a:r>
            <a:endParaRPr b="0" i="0" sz="600" u="none" cap="none" strike="noStrike">
              <a:solidFill>
                <a:srgbClr val="000000"/>
              </a:solidFill>
              <a:latin typeface="Arial"/>
              <a:ea typeface="Arial"/>
              <a:cs typeface="Arial"/>
              <a:sym typeface="Arial"/>
            </a:endParaRPr>
          </a:p>
        </p:txBody>
      </p:sp>
      <p:sp>
        <p:nvSpPr>
          <p:cNvPr id="91" name="Google Shape;91;p17"/>
          <p:cNvSpPr/>
          <p:nvPr/>
        </p:nvSpPr>
        <p:spPr>
          <a:xfrm>
            <a:off x="0" y="279571"/>
            <a:ext cx="268605" cy="0"/>
          </a:xfrm>
          <a:custGeom>
            <a:rect b="b" l="l" r="r" t="t"/>
            <a:pathLst>
              <a:path extrusionOk="0" h="120000" w="457200">
                <a:moveTo>
                  <a:pt x="0" y="0"/>
                </a:moveTo>
                <a:lnTo>
                  <a:pt x="457200" y="0"/>
                </a:lnTo>
              </a:path>
            </a:pathLst>
          </a:custGeom>
          <a:noFill/>
          <a:ln cap="flat" cmpd="sng" w="12700">
            <a:solidFill>
              <a:schemeClr val="accent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alibri"/>
              <a:ea typeface="Calibri"/>
              <a:cs typeface="Calibri"/>
              <a:sym typeface="Calibri"/>
            </a:endParaRPr>
          </a:p>
        </p:txBody>
      </p:sp>
      <p:sp>
        <p:nvSpPr>
          <p:cNvPr id="92" name="Google Shape;92;p17"/>
          <p:cNvSpPr/>
          <p:nvPr/>
        </p:nvSpPr>
        <p:spPr>
          <a:xfrm>
            <a:off x="0" y="4864419"/>
            <a:ext cx="268605" cy="0"/>
          </a:xfrm>
          <a:custGeom>
            <a:rect b="b" l="l" r="r" t="t"/>
            <a:pathLst>
              <a:path extrusionOk="0" h="120000" w="457200">
                <a:moveTo>
                  <a:pt x="0" y="0"/>
                </a:moveTo>
                <a:lnTo>
                  <a:pt x="457200" y="0"/>
                </a:lnTo>
              </a:path>
            </a:pathLst>
          </a:custGeom>
          <a:noFill/>
          <a:ln cap="flat" cmpd="sng" w="12700">
            <a:solidFill>
              <a:schemeClr val="accent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alibri"/>
              <a:ea typeface="Calibri"/>
              <a:cs typeface="Calibri"/>
              <a:sym typeface="Calibri"/>
            </a:endParaRPr>
          </a:p>
        </p:txBody>
      </p:sp>
      <p:pic>
        <p:nvPicPr>
          <p:cNvPr id="93" name="Google Shape;93;p17"/>
          <p:cNvPicPr preferRelativeResize="0"/>
          <p:nvPr/>
        </p:nvPicPr>
        <p:blipFill rotWithShape="1">
          <a:blip r:embed="rId1">
            <a:alphaModFix/>
          </a:blip>
          <a:srcRect b="0" l="0" r="0" t="0"/>
          <a:stretch/>
        </p:blipFill>
        <p:spPr>
          <a:xfrm>
            <a:off x="-358588" y="0"/>
            <a:ext cx="95447" cy="5143500"/>
          </a:xfrm>
          <a:prstGeom prst="rect">
            <a:avLst/>
          </a:prstGeom>
          <a:noFill/>
          <a:ln>
            <a:noFill/>
          </a:ln>
        </p:spPr>
      </p:pic>
      <p:pic>
        <p:nvPicPr>
          <p:cNvPr id="94" name="Google Shape;94;p17"/>
          <p:cNvPicPr preferRelativeResize="0"/>
          <p:nvPr/>
        </p:nvPicPr>
        <p:blipFill rotWithShape="1">
          <a:blip r:embed="rId2">
            <a:alphaModFix/>
          </a:blip>
          <a:srcRect b="0" l="0" r="0" t="0"/>
          <a:stretch/>
        </p:blipFill>
        <p:spPr>
          <a:xfrm>
            <a:off x="8204915" y="4744177"/>
            <a:ext cx="485582" cy="159076"/>
          </a:xfrm>
          <a:prstGeom prst="rect">
            <a:avLst/>
          </a:prstGeom>
          <a:noFill/>
          <a:ln>
            <a:noFill/>
          </a:ln>
        </p:spPr>
      </p:pic>
      <p:sp>
        <p:nvSpPr>
          <p:cNvPr id="95" name="Google Shape;95;p17"/>
          <p:cNvSpPr txBox="1"/>
          <p:nvPr/>
        </p:nvSpPr>
        <p:spPr>
          <a:xfrm>
            <a:off x="8173371" y="279576"/>
            <a:ext cx="548700" cy="3936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212121"/>
                </a:solidFill>
                <a:latin typeface="Nunito Sans"/>
                <a:ea typeface="Nunito Sans"/>
                <a:cs typeface="Nunito Sans"/>
                <a:sym typeface="Nunito Sans"/>
              </a:rPr>
              <a:t>‹#›</a:t>
            </a:fld>
            <a:endParaRPr b="0" i="0" sz="600" u="none" cap="none" strike="noStrike">
              <a:solidFill>
                <a:srgbClr val="212121"/>
              </a:solidFill>
              <a:latin typeface="Nunito Sans"/>
              <a:ea typeface="Nunito Sans"/>
              <a:cs typeface="Nunito Sans"/>
              <a:sym typeface="Nunito Sans"/>
            </a:endParaRPr>
          </a:p>
        </p:txBody>
      </p:sp>
    </p:spTree>
  </p:cSld>
  <p:clrMap accent1="accent1" accent2="accent2" accent3="accent3" accent4="accent4" accent5="accent5" accent6="accent6" bg1="lt1" bg2="dk2" tx1="dk1" tx2="lt2" folHlink="folHlink" hlink="hlink"/>
  <p:sldLayoutIdLst>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orient="horz" pos="1620">
          <p15:clr>
            <a:srgbClr val="F26B43"/>
          </p15:clr>
        </p15:guide>
        <p15:guide id="3" pos="5496">
          <p15:clr>
            <a:srgbClr val="F26B43"/>
          </p15:clr>
        </p15:guide>
        <p15:guide id="4" pos="264">
          <p15:clr>
            <a:srgbClr val="F26B43"/>
          </p15:clr>
        </p15:guide>
        <p15:guide id="5" orient="horz" pos="296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 name="Shape 228"/>
        <p:cNvGrpSpPr/>
        <p:nvPr/>
      </p:nvGrpSpPr>
      <p:grpSpPr>
        <a:xfrm>
          <a:off x="0" y="0"/>
          <a:ext cx="0" cy="0"/>
          <a:chOff x="0" y="0"/>
          <a:chExt cx="0" cy="0"/>
        </a:xfrm>
      </p:grpSpPr>
      <p:sp>
        <p:nvSpPr>
          <p:cNvPr id="229" name="Google Shape;229;p46"/>
          <p:cNvSpPr txBox="1"/>
          <p:nvPr>
            <p:ph type="title"/>
          </p:nvPr>
        </p:nvSpPr>
        <p:spPr>
          <a:xfrm>
            <a:off x="419100" y="2613689"/>
            <a:ext cx="8305800" cy="932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800"/>
              <a:buFont typeface="Arial"/>
              <a:buNone/>
              <a:defRPr b="1" i="0" sz="2500" u="none" cap="none" strike="noStrike">
                <a:solidFill>
                  <a:schemeClr val="lt1"/>
                </a:solidFill>
                <a:latin typeface="Tahoma"/>
                <a:ea typeface="Tahoma"/>
                <a:cs typeface="Tahoma"/>
                <a:sym typeface="Tahoma"/>
              </a:defRPr>
            </a:lvl1pPr>
            <a:lvl2pPr lvl="1"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9pPr>
          </a:lstStyle>
          <a:p/>
        </p:txBody>
      </p:sp>
      <p:sp>
        <p:nvSpPr>
          <p:cNvPr id="230" name="Google Shape;230;p46"/>
          <p:cNvSpPr txBox="1"/>
          <p:nvPr>
            <p:ph idx="1" type="body"/>
          </p:nvPr>
        </p:nvSpPr>
        <p:spPr>
          <a:xfrm>
            <a:off x="419100" y="1249987"/>
            <a:ext cx="8305800" cy="1140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00000"/>
              </a:buClr>
              <a:buSzPts val="800"/>
              <a:buFont typeface="Proxima Nova"/>
              <a:buNone/>
              <a:defRPr b="0" i="0" sz="1000" u="none" cap="none" strike="noStrike">
                <a:solidFill>
                  <a:schemeClr val="dk1"/>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Clr>
                <a:srgbClr val="000000"/>
              </a:buClr>
              <a:buSzPts val="800"/>
              <a:buFont typeface="Proxima Nova"/>
              <a:buNone/>
              <a:defRPr b="0" i="0" sz="1000" u="none" cap="none" strike="noStrike">
                <a:solidFill>
                  <a:srgbClr val="000000"/>
                </a:solidFill>
                <a:latin typeface="Proxima Nova"/>
                <a:ea typeface="Proxima Nova"/>
                <a:cs typeface="Proxima Nova"/>
                <a:sym typeface="Proxima Nova"/>
              </a:defRPr>
            </a:lvl2pPr>
            <a:lvl3pPr indent="-228600" lvl="2" marL="1371600" marR="0" rtl="0" algn="l">
              <a:lnSpc>
                <a:spcPct val="100000"/>
              </a:lnSpc>
              <a:spcBef>
                <a:spcPts val="0"/>
              </a:spcBef>
              <a:spcAft>
                <a:spcPts val="0"/>
              </a:spcAft>
              <a:buClr>
                <a:srgbClr val="000000"/>
              </a:buClr>
              <a:buSzPts val="800"/>
              <a:buFont typeface="Proxima Nova"/>
              <a:buNone/>
              <a:defRPr b="0" i="0" sz="1000" u="none" cap="none" strike="noStrike">
                <a:solidFill>
                  <a:srgbClr val="000000"/>
                </a:solidFill>
                <a:latin typeface="Proxima Nova"/>
                <a:ea typeface="Proxima Nova"/>
                <a:cs typeface="Proxima Nova"/>
                <a:sym typeface="Proxima Nova"/>
              </a:defRPr>
            </a:lvl3pPr>
            <a:lvl4pPr indent="-228600" lvl="3" marL="1828800" marR="0" rtl="0" algn="l">
              <a:lnSpc>
                <a:spcPct val="100000"/>
              </a:lnSpc>
              <a:spcBef>
                <a:spcPts val="0"/>
              </a:spcBef>
              <a:spcAft>
                <a:spcPts val="0"/>
              </a:spcAft>
              <a:buClr>
                <a:srgbClr val="000000"/>
              </a:buClr>
              <a:buSzPts val="800"/>
              <a:buFont typeface="Proxima Nova"/>
              <a:buNone/>
              <a:defRPr b="0" i="0" sz="1000" u="none" cap="none" strike="noStrike">
                <a:solidFill>
                  <a:srgbClr val="000000"/>
                </a:solidFill>
                <a:latin typeface="Proxima Nova"/>
                <a:ea typeface="Proxima Nova"/>
                <a:cs typeface="Proxima Nova"/>
                <a:sym typeface="Proxima Nova"/>
              </a:defRPr>
            </a:lvl4pPr>
            <a:lvl5pPr indent="-228600" lvl="4" marL="2286000" marR="0" rtl="0" algn="l">
              <a:lnSpc>
                <a:spcPct val="100000"/>
              </a:lnSpc>
              <a:spcBef>
                <a:spcPts val="0"/>
              </a:spcBef>
              <a:spcAft>
                <a:spcPts val="0"/>
              </a:spcAft>
              <a:buClr>
                <a:srgbClr val="000000"/>
              </a:buClr>
              <a:buSzPts val="800"/>
              <a:buFont typeface="Proxima Nova"/>
              <a:buNone/>
              <a:defRPr b="0" i="0" sz="1000" u="none" cap="none" strike="noStrike">
                <a:solidFill>
                  <a:srgbClr val="000000"/>
                </a:solidFill>
                <a:latin typeface="Proxima Nova"/>
                <a:ea typeface="Proxima Nova"/>
                <a:cs typeface="Proxima Nova"/>
                <a:sym typeface="Proxima Nova"/>
              </a:defRPr>
            </a:lvl5pPr>
            <a:lvl6pPr indent="-228600" lvl="5" marL="2743200" marR="0" rtl="0" algn="l">
              <a:lnSpc>
                <a:spcPct val="100000"/>
              </a:lnSpc>
              <a:spcBef>
                <a:spcPts val="0"/>
              </a:spcBef>
              <a:spcAft>
                <a:spcPts val="0"/>
              </a:spcAft>
              <a:buClr>
                <a:srgbClr val="000000"/>
              </a:buClr>
              <a:buSzPts val="800"/>
              <a:buFont typeface="Proxima Nova"/>
              <a:buNone/>
              <a:defRPr b="0" i="0" sz="1000" u="none" cap="none" strike="noStrike">
                <a:solidFill>
                  <a:srgbClr val="000000"/>
                </a:solidFill>
                <a:latin typeface="Proxima Nova"/>
                <a:ea typeface="Proxima Nova"/>
                <a:cs typeface="Proxima Nova"/>
                <a:sym typeface="Proxima Nova"/>
              </a:defRPr>
            </a:lvl6pPr>
            <a:lvl7pPr indent="-228600" lvl="6" marL="3200400" marR="0" rtl="0" algn="l">
              <a:lnSpc>
                <a:spcPct val="100000"/>
              </a:lnSpc>
              <a:spcBef>
                <a:spcPts val="0"/>
              </a:spcBef>
              <a:spcAft>
                <a:spcPts val="0"/>
              </a:spcAft>
              <a:buClr>
                <a:srgbClr val="000000"/>
              </a:buClr>
              <a:buSzPts val="800"/>
              <a:buFont typeface="Proxima Nova"/>
              <a:buNone/>
              <a:defRPr b="0" i="0" sz="1000" u="none" cap="none" strike="noStrike">
                <a:solidFill>
                  <a:srgbClr val="000000"/>
                </a:solidFill>
                <a:latin typeface="Proxima Nova"/>
                <a:ea typeface="Proxima Nova"/>
                <a:cs typeface="Proxima Nova"/>
                <a:sym typeface="Proxima Nova"/>
              </a:defRPr>
            </a:lvl7pPr>
            <a:lvl8pPr indent="-228600" lvl="7" marL="3657600" marR="0" rtl="0" algn="l">
              <a:lnSpc>
                <a:spcPct val="100000"/>
              </a:lnSpc>
              <a:spcBef>
                <a:spcPts val="0"/>
              </a:spcBef>
              <a:spcAft>
                <a:spcPts val="0"/>
              </a:spcAft>
              <a:buClr>
                <a:srgbClr val="000000"/>
              </a:buClr>
              <a:buSzPts val="800"/>
              <a:buFont typeface="Proxima Nova"/>
              <a:buNone/>
              <a:defRPr b="0" i="0" sz="1000" u="none" cap="none" strike="noStrike">
                <a:solidFill>
                  <a:srgbClr val="000000"/>
                </a:solidFill>
                <a:latin typeface="Proxima Nova"/>
                <a:ea typeface="Proxima Nova"/>
                <a:cs typeface="Proxima Nova"/>
                <a:sym typeface="Proxima Nova"/>
              </a:defRPr>
            </a:lvl8pPr>
            <a:lvl9pPr indent="-228600" lvl="8" marL="4114800" marR="0" rtl="0" algn="l">
              <a:lnSpc>
                <a:spcPct val="100000"/>
              </a:lnSpc>
              <a:spcBef>
                <a:spcPts val="0"/>
              </a:spcBef>
              <a:spcAft>
                <a:spcPts val="0"/>
              </a:spcAft>
              <a:buClr>
                <a:srgbClr val="000000"/>
              </a:buClr>
              <a:buSzPts val="800"/>
              <a:buFont typeface="Proxima Nova"/>
              <a:buNone/>
              <a:defRPr b="0" i="0" sz="1000" u="none" cap="none" strike="noStrike">
                <a:solidFill>
                  <a:srgbClr val="000000"/>
                </a:solidFill>
                <a:latin typeface="Proxima Nova"/>
                <a:ea typeface="Proxima Nova"/>
                <a:cs typeface="Proxima Nova"/>
                <a:sym typeface="Proxima Nova"/>
              </a:defRPr>
            </a:lvl9pPr>
          </a:lstStyle>
          <a:p/>
        </p:txBody>
      </p:sp>
      <p:pic>
        <p:nvPicPr>
          <p:cNvPr id="231" name="Google Shape;231;p46"/>
          <p:cNvPicPr preferRelativeResize="0"/>
          <p:nvPr/>
        </p:nvPicPr>
        <p:blipFill rotWithShape="1">
          <a:blip r:embed="rId1">
            <a:alphaModFix/>
          </a:blip>
          <a:srcRect b="0" l="0" r="0" t="0"/>
          <a:stretch/>
        </p:blipFill>
        <p:spPr>
          <a:xfrm>
            <a:off x="-358588" y="0"/>
            <a:ext cx="95447" cy="5143500"/>
          </a:xfrm>
          <a:prstGeom prst="rect">
            <a:avLst/>
          </a:prstGeom>
          <a:noFill/>
          <a:ln>
            <a:noFill/>
          </a:ln>
        </p:spPr>
      </p:pic>
      <p:sp>
        <p:nvSpPr>
          <p:cNvPr id="232" name="Google Shape;232;p46"/>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Cognizant Softvision / 2020</a:t>
            </a:r>
            <a:endParaRPr b="0" i="0" sz="600" u="none" cap="none" strike="noStrike">
              <a:solidFill>
                <a:srgbClr val="000000"/>
              </a:solidFill>
              <a:latin typeface="Arial"/>
              <a:ea typeface="Arial"/>
              <a:cs typeface="Arial"/>
              <a:sym typeface="Arial"/>
            </a:endParaRPr>
          </a:p>
        </p:txBody>
      </p:sp>
      <p:sp>
        <p:nvSpPr>
          <p:cNvPr id="233" name="Google Shape;233;p46"/>
          <p:cNvSpPr/>
          <p:nvPr/>
        </p:nvSpPr>
        <p:spPr>
          <a:xfrm>
            <a:off x="0" y="279571"/>
            <a:ext cx="268605" cy="0"/>
          </a:xfrm>
          <a:custGeom>
            <a:rect b="b" l="l" r="r" t="t"/>
            <a:pathLst>
              <a:path extrusionOk="0" h="120000" w="457200">
                <a:moveTo>
                  <a:pt x="0" y="0"/>
                </a:moveTo>
                <a:lnTo>
                  <a:pt x="457200" y="0"/>
                </a:lnTo>
              </a:path>
            </a:pathLst>
          </a:custGeom>
          <a:noFill/>
          <a:ln cap="flat" cmpd="sng" w="12700">
            <a:solidFill>
              <a:schemeClr val="accent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alibri"/>
              <a:ea typeface="Calibri"/>
              <a:cs typeface="Calibri"/>
              <a:sym typeface="Calibri"/>
            </a:endParaRPr>
          </a:p>
        </p:txBody>
      </p:sp>
      <p:sp>
        <p:nvSpPr>
          <p:cNvPr id="234" name="Google Shape;234;p46"/>
          <p:cNvSpPr/>
          <p:nvPr/>
        </p:nvSpPr>
        <p:spPr>
          <a:xfrm>
            <a:off x="0" y="4864419"/>
            <a:ext cx="268605" cy="0"/>
          </a:xfrm>
          <a:custGeom>
            <a:rect b="b" l="l" r="r" t="t"/>
            <a:pathLst>
              <a:path extrusionOk="0" h="120000" w="457200">
                <a:moveTo>
                  <a:pt x="0" y="0"/>
                </a:moveTo>
                <a:lnTo>
                  <a:pt x="457200" y="0"/>
                </a:lnTo>
              </a:path>
            </a:pathLst>
          </a:custGeom>
          <a:noFill/>
          <a:ln cap="flat" cmpd="sng" w="12700">
            <a:solidFill>
              <a:schemeClr val="accent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alibri"/>
              <a:ea typeface="Calibri"/>
              <a:cs typeface="Calibri"/>
              <a:sym typeface="Calibri"/>
            </a:endParaRPr>
          </a:p>
        </p:txBody>
      </p:sp>
      <p:pic>
        <p:nvPicPr>
          <p:cNvPr id="235" name="Google Shape;235;p46"/>
          <p:cNvPicPr preferRelativeResize="0"/>
          <p:nvPr/>
        </p:nvPicPr>
        <p:blipFill rotWithShape="1">
          <a:blip r:embed="rId1">
            <a:alphaModFix/>
          </a:blip>
          <a:srcRect b="0" l="0" r="0" t="0"/>
          <a:stretch/>
        </p:blipFill>
        <p:spPr>
          <a:xfrm>
            <a:off x="-358588" y="0"/>
            <a:ext cx="95447" cy="5143500"/>
          </a:xfrm>
          <a:prstGeom prst="rect">
            <a:avLst/>
          </a:prstGeom>
          <a:noFill/>
          <a:ln>
            <a:noFill/>
          </a:ln>
        </p:spPr>
      </p:pic>
      <p:pic>
        <p:nvPicPr>
          <p:cNvPr id="236" name="Google Shape;236;p46"/>
          <p:cNvPicPr preferRelativeResize="0"/>
          <p:nvPr/>
        </p:nvPicPr>
        <p:blipFill rotWithShape="1">
          <a:blip r:embed="rId2">
            <a:alphaModFix/>
          </a:blip>
          <a:srcRect b="0" l="0" r="0" t="0"/>
          <a:stretch/>
        </p:blipFill>
        <p:spPr>
          <a:xfrm>
            <a:off x="8204915" y="4744177"/>
            <a:ext cx="485582" cy="159076"/>
          </a:xfrm>
          <a:prstGeom prst="rect">
            <a:avLst/>
          </a:prstGeom>
          <a:noFill/>
          <a:ln>
            <a:noFill/>
          </a:ln>
        </p:spPr>
      </p:pic>
      <p:sp>
        <p:nvSpPr>
          <p:cNvPr id="237" name="Google Shape;237;p46"/>
          <p:cNvSpPr txBox="1"/>
          <p:nvPr/>
        </p:nvSpPr>
        <p:spPr>
          <a:xfrm>
            <a:off x="8173371" y="279576"/>
            <a:ext cx="548700" cy="3936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212121"/>
                </a:solidFill>
                <a:latin typeface="Nunito Sans"/>
                <a:ea typeface="Nunito Sans"/>
                <a:cs typeface="Nunito Sans"/>
                <a:sym typeface="Nunito Sans"/>
              </a:rPr>
              <a:t>‹#›</a:t>
            </a:fld>
            <a:endParaRPr b="0" i="0" sz="600" u="none" cap="none" strike="noStrike">
              <a:solidFill>
                <a:srgbClr val="212121"/>
              </a:solidFill>
              <a:latin typeface="Nunito Sans"/>
              <a:ea typeface="Nunito Sans"/>
              <a:cs typeface="Nunito Sans"/>
              <a:sym typeface="Nunito Sans"/>
            </a:endParaRPr>
          </a:p>
        </p:txBody>
      </p:sp>
    </p:spTree>
  </p:cSld>
  <p:clrMap accent1="accent1" accent2="accent2" accent3="accent3" accent4="accent4" accent5="accent5" accent6="accent6" bg1="lt1" bg2="dk2" tx1="dk1" tx2="lt2" folHlink="folHlink" hlink="hlink"/>
  <p:sldLayoutIdLst>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orient="horz" pos="1620">
          <p15:clr>
            <a:srgbClr val="F26B43"/>
          </p15:clr>
        </p15:guide>
        <p15:guide id="3" pos="5496">
          <p15:clr>
            <a:srgbClr val="F26B43"/>
          </p15:clr>
        </p15:guide>
        <p15:guide id="4" pos="264">
          <p15:clr>
            <a:srgbClr val="F26B43"/>
          </p15:clr>
        </p15:guide>
        <p15:guide id="5" orient="horz" pos="29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21.png"/><Relationship Id="rId9" Type="http://schemas.openxmlformats.org/officeDocument/2006/relationships/image" Target="../media/image22.png"/><Relationship Id="rId5" Type="http://schemas.openxmlformats.org/officeDocument/2006/relationships/image" Target="../media/image19.png"/><Relationship Id="rId6" Type="http://schemas.openxmlformats.org/officeDocument/2006/relationships/image" Target="../media/image12.png"/><Relationship Id="rId7" Type="http://schemas.openxmlformats.org/officeDocument/2006/relationships/image" Target="../media/image23.png"/><Relationship Id="rId8"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24.png"/><Relationship Id="rId5"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25.png"/><Relationship Id="rId5"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25.png"/><Relationship Id="rId5"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25.png"/><Relationship Id="rId9" Type="http://schemas.openxmlformats.org/officeDocument/2006/relationships/image" Target="../media/image29.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30.png"/><Relationship Id="rId8" Type="http://schemas.openxmlformats.org/officeDocument/2006/relationships/image" Target="../media/image50.png"/><Relationship Id="rId10"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24.png"/><Relationship Id="rId9" Type="http://schemas.openxmlformats.org/officeDocument/2006/relationships/image" Target="../media/image50.png"/><Relationship Id="rId5" Type="http://schemas.openxmlformats.org/officeDocument/2006/relationships/image" Target="../media/image25.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30.png"/><Relationship Id="rId10"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25.png"/><Relationship Id="rId5"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24.png"/><Relationship Id="rId9" Type="http://schemas.openxmlformats.org/officeDocument/2006/relationships/image" Target="../media/image50.png"/><Relationship Id="rId5" Type="http://schemas.openxmlformats.org/officeDocument/2006/relationships/image" Target="../media/image25.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30.png"/><Relationship Id="rId10"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image" Target="../media/image25.png"/><Relationship Id="rId5"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image" Target="../media/image31.png"/><Relationship Id="rId5" Type="http://schemas.openxmlformats.org/officeDocument/2006/relationships/image" Target="../media/image33.png"/><Relationship Id="rId6"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7.xml"/><Relationship Id="rId3" Type="http://schemas.openxmlformats.org/officeDocument/2006/relationships/image" Target="../media/image8.png"/><Relationship Id="rId4" Type="http://schemas.openxmlformats.org/officeDocument/2006/relationships/image" Target="../media/image36.png"/><Relationship Id="rId5"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9.xml"/><Relationship Id="rId3" Type="http://schemas.openxmlformats.org/officeDocument/2006/relationships/image" Target="../media/image8.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0.xml"/><Relationship Id="rId3"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31.xml"/><Relationship Id="rId3" Type="http://schemas.openxmlformats.org/officeDocument/2006/relationships/image" Target="../media/image8.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2.xml"/><Relationship Id="rId3"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8.png"/><Relationship Id="rId4" Type="http://schemas.openxmlformats.org/officeDocument/2006/relationships/image" Target="../media/image32.png"/><Relationship Id="rId5"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5.xml"/><Relationship Id="rId3"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 Id="rId3" Type="http://schemas.openxmlformats.org/officeDocument/2006/relationships/image" Target="../media/image8.png"/><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8.xml"/><Relationship Id="rId3"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9.xml"/><Relationship Id="rId3" Type="http://schemas.openxmlformats.org/officeDocument/2006/relationships/image" Target="../media/image34.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2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0.xml"/><Relationship Id="rId3" Type="http://schemas.openxmlformats.org/officeDocument/2006/relationships/image" Target="../media/image34.png"/><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1.xml"/><Relationship Id="rId3" Type="http://schemas.openxmlformats.org/officeDocument/2006/relationships/image" Target="../media/image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xml"/><Relationship Id="rId3" Type="http://schemas.openxmlformats.org/officeDocument/2006/relationships/image" Target="../media/image35.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38.png"/><Relationship Id="rId7"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44.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30.png"/><Relationship Id="rId8" Type="http://schemas.openxmlformats.org/officeDocument/2006/relationships/image" Target="../media/image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45.xml"/><Relationship Id="rId3" Type="http://schemas.openxmlformats.org/officeDocument/2006/relationships/image" Target="../media/image8.png"/><Relationship Id="rId4" Type="http://schemas.openxmlformats.org/officeDocument/2006/relationships/image" Target="../media/image24.png"/><Relationship Id="rId9" Type="http://schemas.openxmlformats.org/officeDocument/2006/relationships/image" Target="../media/image50.png"/><Relationship Id="rId5" Type="http://schemas.openxmlformats.org/officeDocument/2006/relationships/image" Target="../media/image25.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30.png"/><Relationship Id="rId10" Type="http://schemas.openxmlformats.org/officeDocument/2006/relationships/image" Target="../media/image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7.xml"/><Relationship Id="rId3" Type="http://schemas.openxmlformats.org/officeDocument/2006/relationships/hyperlink" Target="https://oauth.net/2/" TargetMode="External"/><Relationship Id="rId4" Type="http://schemas.openxmlformats.org/officeDocument/2006/relationships/hyperlink" Target="https://openid.net/connect/" TargetMode="External"/><Relationship Id="rId9" Type="http://schemas.openxmlformats.org/officeDocument/2006/relationships/hyperlink" Target="https://www.nuget.org/packages/Microsoft.AspNetCore.Authentication.OpenIdConnect" TargetMode="External"/><Relationship Id="rId5" Type="http://schemas.openxmlformats.org/officeDocument/2006/relationships/hyperlink" Target="https://jwt.io/" TargetMode="External"/><Relationship Id="rId6" Type="http://schemas.openxmlformats.org/officeDocument/2006/relationships/hyperlink" Target="https://tools.ietf.org/html/rfc7519" TargetMode="External"/><Relationship Id="rId7" Type="http://schemas.openxmlformats.org/officeDocument/2006/relationships/hyperlink" Target="https://www.npmjs.com/package/angular-oauth2-oidc" TargetMode="External"/><Relationship Id="rId8" Type="http://schemas.openxmlformats.org/officeDocument/2006/relationships/hyperlink" Target="https://www.npmjs.com/package/react-oidc" TargetMode="External"/><Relationship Id="rId11" Type="http://schemas.openxmlformats.org/officeDocument/2006/relationships/hyperlink" Target="mailto:agustin.luques@softvision.com" TargetMode="External"/><Relationship Id="rId10" Type="http://schemas.openxmlformats.org/officeDocument/2006/relationships/hyperlink" Target="mailto:mariana.castroevans@softvision.com" TargetMode="External"/><Relationship Id="rId12" Type="http://schemas.openxmlformats.org/officeDocument/2006/relationships/image" Target="../media/image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8.xml"/><Relationship Id="rId3" Type="http://schemas.openxmlformats.org/officeDocument/2006/relationships/image" Target="../media/image44.png"/><Relationship Id="rId4" Type="http://schemas.openxmlformats.org/officeDocument/2006/relationships/image" Target="../media/image49.png"/><Relationship Id="rId5" Type="http://schemas.openxmlformats.org/officeDocument/2006/relationships/image" Target="../media/image43.png"/><Relationship Id="rId6" Type="http://schemas.openxmlformats.org/officeDocument/2006/relationships/image" Target="../media/image40.png"/><Relationship Id="rId7" Type="http://schemas.openxmlformats.org/officeDocument/2006/relationships/image" Target="../media/image47.png"/><Relationship Id="rId8"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8.png"/><Relationship Id="rId5"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77"/>
          <p:cNvSpPr txBox="1"/>
          <p:nvPr/>
        </p:nvSpPr>
        <p:spPr>
          <a:xfrm>
            <a:off x="419100" y="1090950"/>
            <a:ext cx="8305800" cy="2961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b="1" i="0" lang="en" sz="5000" u="none" cap="none" strike="noStrike">
                <a:solidFill>
                  <a:schemeClr val="lt1"/>
                </a:solidFill>
                <a:latin typeface="Proxima Nova"/>
                <a:ea typeface="Proxima Nova"/>
                <a:cs typeface="Proxima Nova"/>
                <a:sym typeface="Proxima Nova"/>
              </a:rPr>
              <a:t>OAuth + </a:t>
            </a:r>
            <a:endParaRPr b="1" i="0" sz="5000" u="none" cap="none" strike="noStrike">
              <a:solidFill>
                <a:schemeClr val="lt1"/>
              </a:solidFill>
              <a:latin typeface="Proxima Nova"/>
              <a:ea typeface="Proxima Nova"/>
              <a:cs typeface="Proxima Nova"/>
              <a:sym typeface="Proxima Nova"/>
            </a:endParaRPr>
          </a:p>
          <a:p>
            <a:pPr indent="0" lvl="0" marL="0" marR="0" rtl="0" algn="l">
              <a:lnSpc>
                <a:spcPct val="100000"/>
              </a:lnSpc>
              <a:spcBef>
                <a:spcPts val="0"/>
              </a:spcBef>
              <a:spcAft>
                <a:spcPts val="0"/>
              </a:spcAft>
              <a:buClr>
                <a:schemeClr val="dk1"/>
              </a:buClr>
              <a:buSzPts val="1100"/>
              <a:buFont typeface="Arial"/>
              <a:buNone/>
            </a:pPr>
            <a:r>
              <a:rPr b="1" i="0" lang="en" sz="5000" u="none" cap="none" strike="noStrike">
                <a:solidFill>
                  <a:schemeClr val="lt1"/>
                </a:solidFill>
                <a:latin typeface="Proxima Nova"/>
                <a:ea typeface="Proxima Nova"/>
                <a:cs typeface="Proxima Nova"/>
                <a:sym typeface="Proxima Nova"/>
              </a:rPr>
              <a:t>OpenID Connect + </a:t>
            </a:r>
            <a:endParaRPr b="1" i="0" sz="5000" u="none" cap="none" strike="noStrike">
              <a:solidFill>
                <a:schemeClr val="lt1"/>
              </a:solidFill>
              <a:latin typeface="Proxima Nova"/>
              <a:ea typeface="Proxima Nova"/>
              <a:cs typeface="Proxima Nova"/>
              <a:sym typeface="Proxima Nova"/>
            </a:endParaRPr>
          </a:p>
          <a:p>
            <a:pPr indent="0" lvl="0" marL="0" marR="0" rtl="0" algn="l">
              <a:lnSpc>
                <a:spcPct val="100000"/>
              </a:lnSpc>
              <a:spcBef>
                <a:spcPts val="0"/>
              </a:spcBef>
              <a:spcAft>
                <a:spcPts val="0"/>
              </a:spcAft>
              <a:buClr>
                <a:schemeClr val="dk1"/>
              </a:buClr>
              <a:buSzPts val="1100"/>
              <a:buFont typeface="Arial"/>
              <a:buNone/>
            </a:pPr>
            <a:r>
              <a:rPr b="1" i="0" lang="en" sz="5000" u="none" cap="none" strike="noStrike">
                <a:solidFill>
                  <a:schemeClr val="lt1"/>
                </a:solidFill>
                <a:latin typeface="Proxima Nova"/>
                <a:ea typeface="Proxima Nova"/>
                <a:cs typeface="Proxima Nova"/>
                <a:sym typeface="Proxima Nova"/>
              </a:rPr>
              <a:t>JWT</a:t>
            </a:r>
            <a:endParaRPr b="1" i="0" sz="5000" u="none" cap="none" strike="noStrike">
              <a:solidFill>
                <a:srgbClr val="FFFFFF"/>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86"/>
          <p:cNvSpPr txBox="1"/>
          <p:nvPr/>
        </p:nvSpPr>
        <p:spPr>
          <a:xfrm>
            <a:off x="6470400" y="2503950"/>
            <a:ext cx="2363100" cy="646500"/>
          </a:xfrm>
          <a:prstGeom prst="rect">
            <a:avLst/>
          </a:prstGeom>
          <a:noFill/>
          <a:ln cap="flat" cmpd="sng" w="19050">
            <a:solidFill>
              <a:srgbClr val="FF5625"/>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Proxima Nova"/>
                <a:ea typeface="Proxima Nova"/>
                <a:cs typeface="Proxima Nova"/>
                <a:sym typeface="Proxima Nova"/>
              </a:rPr>
              <a:t>Es la </a:t>
            </a:r>
            <a:r>
              <a:rPr b="1" lang="en">
                <a:solidFill>
                  <a:schemeClr val="dk1"/>
                </a:solidFill>
                <a:latin typeface="Proxima Nova"/>
                <a:ea typeface="Proxima Nova"/>
                <a:cs typeface="Proxima Nova"/>
                <a:sym typeface="Proxima Nova"/>
              </a:rPr>
              <a:t>llave </a:t>
            </a:r>
            <a:r>
              <a:rPr lang="en">
                <a:solidFill>
                  <a:schemeClr val="dk1"/>
                </a:solidFill>
                <a:latin typeface="Proxima Nova"/>
                <a:ea typeface="Proxima Nova"/>
                <a:cs typeface="Proxima Nova"/>
                <a:sym typeface="Proxima Nova"/>
              </a:rPr>
              <a:t>para utilizar algo que no es de mi propiedad.</a:t>
            </a:r>
            <a:endParaRPr sz="1600">
              <a:solidFill>
                <a:schemeClr val="dk1"/>
              </a:solidFill>
              <a:latin typeface="Proxima Nova"/>
              <a:ea typeface="Proxima Nova"/>
              <a:cs typeface="Proxima Nova"/>
              <a:sym typeface="Proxima Nova"/>
            </a:endParaRPr>
          </a:p>
        </p:txBody>
      </p:sp>
      <p:pic>
        <p:nvPicPr>
          <p:cNvPr id="459" name="Google Shape;459;p86"/>
          <p:cNvPicPr preferRelativeResize="0"/>
          <p:nvPr/>
        </p:nvPicPr>
        <p:blipFill rotWithShape="1">
          <a:blip r:embed="rId3">
            <a:alphaModFix/>
          </a:blip>
          <a:srcRect b="0" l="0" r="0" t="0"/>
          <a:stretch/>
        </p:blipFill>
        <p:spPr>
          <a:xfrm>
            <a:off x="3383813" y="1963312"/>
            <a:ext cx="2005912" cy="2003866"/>
          </a:xfrm>
          <a:prstGeom prst="rect">
            <a:avLst/>
          </a:prstGeom>
          <a:noFill/>
          <a:ln>
            <a:noFill/>
          </a:ln>
        </p:spPr>
      </p:pic>
      <p:sp>
        <p:nvSpPr>
          <p:cNvPr id="460" name="Google Shape;460;p86"/>
          <p:cNvSpPr txBox="1"/>
          <p:nvPr/>
        </p:nvSpPr>
        <p:spPr>
          <a:xfrm>
            <a:off x="419100" y="2503950"/>
            <a:ext cx="2005800" cy="646500"/>
          </a:xfrm>
          <a:prstGeom prst="rect">
            <a:avLst/>
          </a:prstGeom>
          <a:noFill/>
          <a:ln cap="flat" cmpd="sng" w="19050">
            <a:solidFill>
              <a:srgbClr val="FF5625"/>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Proxima Nova"/>
                <a:ea typeface="Proxima Nova"/>
                <a:cs typeface="Proxima Nova"/>
                <a:sym typeface="Proxima Nova"/>
              </a:rPr>
              <a:t>Representa la </a:t>
            </a:r>
            <a:r>
              <a:rPr b="1" lang="en">
                <a:solidFill>
                  <a:schemeClr val="dk1"/>
                </a:solidFill>
                <a:latin typeface="Proxima Nova"/>
                <a:ea typeface="Proxima Nova"/>
                <a:cs typeface="Proxima Nova"/>
                <a:sym typeface="Proxima Nova"/>
              </a:rPr>
              <a:t>autorización otorgada.</a:t>
            </a:r>
            <a:endParaRPr b="1" sz="1600">
              <a:solidFill>
                <a:schemeClr val="dk1"/>
              </a:solidFill>
              <a:latin typeface="Proxima Nova"/>
              <a:ea typeface="Proxima Nova"/>
              <a:cs typeface="Proxima Nova"/>
              <a:sym typeface="Proxima Nova"/>
            </a:endParaRPr>
          </a:p>
        </p:txBody>
      </p:sp>
      <p:sp>
        <p:nvSpPr>
          <p:cNvPr id="461" name="Google Shape;461;p86"/>
          <p:cNvSpPr txBox="1"/>
          <p:nvPr/>
        </p:nvSpPr>
        <p:spPr>
          <a:xfrm>
            <a:off x="3130825" y="711000"/>
            <a:ext cx="2487900" cy="705000"/>
          </a:xfrm>
          <a:prstGeom prst="rect">
            <a:avLst/>
          </a:prstGeom>
          <a:noFill/>
          <a:ln cap="flat" cmpd="sng" w="19050">
            <a:solidFill>
              <a:srgbClr val="FF5625"/>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Proxima Nova"/>
                <a:ea typeface="Proxima Nova"/>
                <a:cs typeface="Proxima Nova"/>
                <a:sym typeface="Proxima Nova"/>
              </a:rPr>
              <a:t>Acceso o </a:t>
            </a:r>
            <a:r>
              <a:rPr b="1" lang="en">
                <a:solidFill>
                  <a:schemeClr val="dk1"/>
                </a:solidFill>
                <a:latin typeface="Proxima Nova"/>
                <a:ea typeface="Proxima Nova"/>
                <a:cs typeface="Proxima Nova"/>
                <a:sym typeface="Proxima Nova"/>
              </a:rPr>
              <a:t>permiso </a:t>
            </a:r>
            <a:r>
              <a:rPr lang="en">
                <a:solidFill>
                  <a:schemeClr val="dk1"/>
                </a:solidFill>
                <a:latin typeface="Proxima Nova"/>
                <a:ea typeface="Proxima Nova"/>
                <a:cs typeface="Proxima Nova"/>
                <a:sym typeface="Proxima Nova"/>
              </a:rPr>
              <a:t>para realizar </a:t>
            </a:r>
            <a:r>
              <a:rPr b="1" lang="en">
                <a:solidFill>
                  <a:schemeClr val="dk1"/>
                </a:solidFill>
                <a:latin typeface="Proxima Nova"/>
                <a:ea typeface="Proxima Nova"/>
                <a:cs typeface="Proxima Nova"/>
                <a:sym typeface="Proxima Nova"/>
              </a:rPr>
              <a:t>acciones</a:t>
            </a:r>
            <a:r>
              <a:rPr lang="en">
                <a:solidFill>
                  <a:schemeClr val="dk1"/>
                </a:solidFill>
                <a:latin typeface="Proxima Nova"/>
                <a:ea typeface="Proxima Nova"/>
                <a:cs typeface="Proxima Nova"/>
                <a:sym typeface="Proxima Nova"/>
              </a:rPr>
              <a:t>.</a:t>
            </a:r>
            <a:endParaRPr b="1">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r>
              <a:t/>
            </a:r>
            <a:endParaRPr sz="1600">
              <a:solidFill>
                <a:schemeClr val="dk1"/>
              </a:solidFill>
              <a:latin typeface="Proxima Nova"/>
              <a:ea typeface="Proxima Nova"/>
              <a:cs typeface="Proxima Nova"/>
              <a:sym typeface="Proxima Nova"/>
            </a:endParaRPr>
          </a:p>
        </p:txBody>
      </p:sp>
      <p:cxnSp>
        <p:nvCxnSpPr>
          <p:cNvPr id="462" name="Google Shape;462;p86"/>
          <p:cNvCxnSpPr/>
          <p:nvPr/>
        </p:nvCxnSpPr>
        <p:spPr>
          <a:xfrm rot="10800000">
            <a:off x="4383473" y="1596988"/>
            <a:ext cx="3300" cy="366300"/>
          </a:xfrm>
          <a:prstGeom prst="straightConnector1">
            <a:avLst/>
          </a:prstGeom>
          <a:noFill/>
          <a:ln cap="flat" cmpd="sng" w="19050">
            <a:solidFill>
              <a:schemeClr val="accent3"/>
            </a:solidFill>
            <a:prstDash val="solid"/>
            <a:round/>
            <a:headEnd len="med" w="med" type="none"/>
            <a:tailEnd len="med" w="med" type="triangle"/>
          </a:ln>
        </p:spPr>
      </p:cxnSp>
      <p:cxnSp>
        <p:nvCxnSpPr>
          <p:cNvPr id="463" name="Google Shape;463;p86"/>
          <p:cNvCxnSpPr/>
          <p:nvPr/>
        </p:nvCxnSpPr>
        <p:spPr>
          <a:xfrm rot="10800000">
            <a:off x="2509275" y="2884450"/>
            <a:ext cx="1017300" cy="0"/>
          </a:xfrm>
          <a:prstGeom prst="straightConnector1">
            <a:avLst/>
          </a:prstGeom>
          <a:noFill/>
          <a:ln cap="flat" cmpd="sng" w="19050">
            <a:solidFill>
              <a:schemeClr val="accent3"/>
            </a:solidFill>
            <a:prstDash val="solid"/>
            <a:round/>
            <a:headEnd len="med" w="med" type="none"/>
            <a:tailEnd len="med" w="med" type="triangle"/>
          </a:ln>
        </p:spPr>
      </p:cxnSp>
      <p:cxnSp>
        <p:nvCxnSpPr>
          <p:cNvPr id="464" name="Google Shape;464;p86"/>
          <p:cNvCxnSpPr/>
          <p:nvPr/>
        </p:nvCxnSpPr>
        <p:spPr>
          <a:xfrm flipH="1" rot="10800000">
            <a:off x="5282900" y="2825700"/>
            <a:ext cx="1080900" cy="3000"/>
          </a:xfrm>
          <a:prstGeom prst="straightConnector1">
            <a:avLst/>
          </a:prstGeom>
          <a:noFill/>
          <a:ln cap="flat" cmpd="sng" w="19050">
            <a:solidFill>
              <a:schemeClr val="accent3"/>
            </a:solidFill>
            <a:prstDash val="solid"/>
            <a:round/>
            <a:headEnd len="med" w="med" type="none"/>
            <a:tailEnd len="med" w="med" type="triangle"/>
          </a:ln>
        </p:spPr>
      </p:cxnSp>
      <p:sp>
        <p:nvSpPr>
          <p:cNvPr id="465" name="Google Shape;465;p86"/>
          <p:cNvSpPr txBox="1"/>
          <p:nvPr>
            <p:ph idx="4294967295" type="body"/>
          </p:nvPr>
        </p:nvSpPr>
        <p:spPr>
          <a:xfrm>
            <a:off x="419100" y="277819"/>
            <a:ext cx="8305800" cy="368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800"/>
              <a:buNone/>
            </a:pPr>
            <a:r>
              <a:rPr b="1" lang="en" sz="1700">
                <a:solidFill>
                  <a:srgbClr val="212121"/>
                </a:solidFill>
              </a:rPr>
              <a:t>ACCESS TOKEN</a:t>
            </a:r>
            <a:endParaRPr sz="1500"/>
          </a:p>
        </p:txBody>
      </p:sp>
      <p:pic>
        <p:nvPicPr>
          <p:cNvPr id="466" name="Google Shape;466;p86"/>
          <p:cNvPicPr preferRelativeResize="0"/>
          <p:nvPr/>
        </p:nvPicPr>
        <p:blipFill rotWithShape="1">
          <a:blip r:embed="rId4">
            <a:alphaModFix/>
          </a:blip>
          <a:srcRect b="15290" l="4584" r="4638" t="87622"/>
          <a:stretch/>
        </p:blipFill>
        <p:spPr>
          <a:xfrm flipH="1" rot="10800000">
            <a:off x="419100" y="4364600"/>
            <a:ext cx="8300702" cy="149850"/>
          </a:xfrm>
          <a:prstGeom prst="rect">
            <a:avLst/>
          </a:prstGeom>
          <a:noFill/>
          <a:ln>
            <a:noFill/>
          </a:ln>
        </p:spPr>
      </p:pic>
      <p:sp>
        <p:nvSpPr>
          <p:cNvPr id="467" name="Google Shape;467;p86"/>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1000"/>
                                        <p:tgtEl>
                                          <p:spTgt spid="461"/>
                                        </p:tgtEl>
                                      </p:cBhvr>
                                    </p:animEffect>
                                  </p:childTnLst>
                                </p:cTn>
                              </p:par>
                              <p:par>
                                <p:cTn fill="hold" nodeType="with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1000"/>
                                        <p:tgtEl>
                                          <p:spTgt spid="4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1000"/>
                                        <p:tgtEl>
                                          <p:spTgt spid="460"/>
                                        </p:tgtEl>
                                      </p:cBhvr>
                                    </p:animEffect>
                                  </p:childTnLst>
                                </p:cTn>
                              </p:par>
                              <p:par>
                                <p:cTn fill="hold" nodeType="with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1000"/>
                                        <p:tgtEl>
                                          <p:spTgt spid="4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1000"/>
                                        <p:tgtEl>
                                          <p:spTgt spid="458"/>
                                        </p:tgtEl>
                                      </p:cBhvr>
                                    </p:animEffect>
                                  </p:childTnLst>
                                </p:cTn>
                              </p:par>
                              <p:par>
                                <p:cTn fill="hold" nodeType="with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1000"/>
                                        <p:tgtEl>
                                          <p:spTgt spid="4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pic>
        <p:nvPicPr>
          <p:cNvPr id="472" name="Google Shape;472;p87"/>
          <p:cNvPicPr preferRelativeResize="0"/>
          <p:nvPr/>
        </p:nvPicPr>
        <p:blipFill>
          <a:blip r:embed="rId3">
            <a:alphaModFix/>
          </a:blip>
          <a:stretch>
            <a:fillRect/>
          </a:stretch>
        </p:blipFill>
        <p:spPr>
          <a:xfrm>
            <a:off x="3437051" y="559425"/>
            <a:ext cx="4918126" cy="3688575"/>
          </a:xfrm>
          <a:prstGeom prst="rect">
            <a:avLst/>
          </a:prstGeom>
          <a:noFill/>
          <a:ln>
            <a:noFill/>
          </a:ln>
        </p:spPr>
      </p:pic>
      <p:sp>
        <p:nvSpPr>
          <p:cNvPr id="473" name="Google Shape;473;p87"/>
          <p:cNvSpPr txBox="1"/>
          <p:nvPr>
            <p:ph idx="4294967295" type="body"/>
          </p:nvPr>
        </p:nvSpPr>
        <p:spPr>
          <a:xfrm>
            <a:off x="419100" y="277819"/>
            <a:ext cx="8305800" cy="368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800"/>
              <a:buNone/>
            </a:pPr>
            <a:r>
              <a:rPr b="1" lang="en" sz="1700">
                <a:solidFill>
                  <a:srgbClr val="212121"/>
                </a:solidFill>
              </a:rPr>
              <a:t>SCOPE</a:t>
            </a:r>
            <a:endParaRPr sz="1500"/>
          </a:p>
        </p:txBody>
      </p:sp>
      <p:pic>
        <p:nvPicPr>
          <p:cNvPr id="474" name="Google Shape;474;p87"/>
          <p:cNvPicPr preferRelativeResize="0"/>
          <p:nvPr/>
        </p:nvPicPr>
        <p:blipFill rotWithShape="1">
          <a:blip r:embed="rId4">
            <a:alphaModFix/>
          </a:blip>
          <a:srcRect b="15290" l="4584" r="4638" t="87622"/>
          <a:stretch/>
        </p:blipFill>
        <p:spPr>
          <a:xfrm flipH="1" rot="10800000">
            <a:off x="419100" y="4364600"/>
            <a:ext cx="8300702" cy="149850"/>
          </a:xfrm>
          <a:prstGeom prst="rect">
            <a:avLst/>
          </a:prstGeom>
          <a:noFill/>
          <a:ln>
            <a:noFill/>
          </a:ln>
        </p:spPr>
      </p:pic>
      <p:sp>
        <p:nvSpPr>
          <p:cNvPr id="475" name="Google Shape;475;p87"/>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76" name="Google Shape;476;p87"/>
          <p:cNvSpPr txBox="1"/>
          <p:nvPr/>
        </p:nvSpPr>
        <p:spPr>
          <a:xfrm>
            <a:off x="419100" y="1031100"/>
            <a:ext cx="2528700" cy="293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latin typeface="Proxima Nova"/>
                <a:ea typeface="Proxima Nova"/>
                <a:cs typeface="Proxima Nova"/>
                <a:sym typeface="Proxima Nova"/>
              </a:rPr>
              <a:t>Permiso para hacer algo.</a:t>
            </a:r>
            <a:endParaRPr b="1">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b="1">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a:solidFill>
                  <a:schemeClr val="dk1"/>
                </a:solidFill>
                <a:latin typeface="Proxima Nova"/>
                <a:ea typeface="Proxima Nova"/>
                <a:cs typeface="Proxima Nova"/>
                <a:sym typeface="Proxima Nova"/>
              </a:rPr>
              <a:t>Utilizándolos, podemos otorgar scoped access.</a:t>
            </a:r>
            <a:endParaRPr>
              <a:solidFill>
                <a:schemeClr val="dk1"/>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88"/>
          <p:cNvSpPr txBox="1"/>
          <p:nvPr>
            <p:ph idx="1" type="body"/>
          </p:nvPr>
        </p:nvSpPr>
        <p:spPr>
          <a:xfrm>
            <a:off x="419100" y="277819"/>
            <a:ext cx="8305800" cy="368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800"/>
              <a:buNone/>
            </a:pPr>
            <a:r>
              <a:rPr b="1" lang="en" sz="1700"/>
              <a:t>OAUTH: ACTORES</a:t>
            </a:r>
            <a:endParaRPr b="1" sz="1700"/>
          </a:p>
          <a:p>
            <a:pPr indent="0" lvl="0" marL="0" rtl="0" algn="l">
              <a:lnSpc>
                <a:spcPct val="100000"/>
              </a:lnSpc>
              <a:spcBef>
                <a:spcPts val="0"/>
              </a:spcBef>
              <a:spcAft>
                <a:spcPts val="0"/>
              </a:spcAft>
              <a:buSzPts val="800"/>
              <a:buNone/>
            </a:pPr>
            <a:r>
              <a:t/>
            </a:r>
            <a:endParaRPr b="1" sz="1700">
              <a:solidFill>
                <a:srgbClr val="212121"/>
              </a:solidFill>
            </a:endParaRPr>
          </a:p>
        </p:txBody>
      </p:sp>
      <p:pic>
        <p:nvPicPr>
          <p:cNvPr id="482" name="Google Shape;482;p88"/>
          <p:cNvPicPr preferRelativeResize="0"/>
          <p:nvPr/>
        </p:nvPicPr>
        <p:blipFill rotWithShape="1">
          <a:blip r:embed="rId3">
            <a:alphaModFix/>
          </a:blip>
          <a:srcRect b="15290" l="4584" r="4638" t="87621"/>
          <a:stretch/>
        </p:blipFill>
        <p:spPr>
          <a:xfrm flipH="1" rot="10800000">
            <a:off x="419100" y="4364600"/>
            <a:ext cx="8300702" cy="149850"/>
          </a:xfrm>
          <a:prstGeom prst="rect">
            <a:avLst/>
          </a:prstGeom>
          <a:noFill/>
          <a:ln>
            <a:noFill/>
          </a:ln>
        </p:spPr>
      </p:pic>
      <p:graphicFrame>
        <p:nvGraphicFramePr>
          <p:cNvPr id="483" name="Google Shape;483;p88"/>
          <p:cNvGraphicFramePr/>
          <p:nvPr/>
        </p:nvGraphicFramePr>
        <p:xfrm>
          <a:off x="431492" y="989995"/>
          <a:ext cx="3000000" cy="3000000"/>
        </p:xfrm>
        <a:graphic>
          <a:graphicData uri="http://schemas.openxmlformats.org/drawingml/2006/table">
            <a:tbl>
              <a:tblPr>
                <a:noFill/>
                <a:tableStyleId>{FBB5D4A0-BAAC-4477-8199-AA87195E67D9}</a:tableStyleId>
              </a:tblPr>
              <a:tblGrid>
                <a:gridCol w="1915825"/>
              </a:tblGrid>
              <a:tr h="1397075">
                <a:tc>
                  <a:txBody>
                    <a:bodyPr/>
                    <a:lstStyle/>
                    <a:p>
                      <a:pPr indent="0" lvl="0" marL="0" rtl="0" algn="l">
                        <a:spcBef>
                          <a:spcPts val="0"/>
                        </a:spcBef>
                        <a:spcAft>
                          <a:spcPts val="0"/>
                        </a:spcAft>
                        <a:buNone/>
                      </a:pPr>
                      <a:r>
                        <a:rPr lang="en">
                          <a:latin typeface="Proxima Nova Extrabold"/>
                          <a:ea typeface="Proxima Nova Extrabold"/>
                          <a:cs typeface="Proxima Nova Extrabold"/>
                          <a:sym typeface="Proxima Nova Extrabold"/>
                        </a:rPr>
                        <a:t>RESOURCE OWNER</a:t>
                      </a:r>
                      <a:endParaRPr>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Es la entidad que puede acceder al </a:t>
                      </a:r>
                      <a:r>
                        <a:rPr i="1" lang="en">
                          <a:latin typeface="Proxima Nova"/>
                          <a:ea typeface="Proxima Nova"/>
                          <a:cs typeface="Proxima Nova"/>
                          <a:sym typeface="Proxima Nova"/>
                        </a:rPr>
                        <a:t>protected resource</a:t>
                      </a:r>
                      <a:r>
                        <a:rPr lang="en">
                          <a:latin typeface="Proxima Nova"/>
                          <a:ea typeface="Proxima Nova"/>
                          <a:cs typeface="Proxima Nova"/>
                          <a:sym typeface="Proxima Nova"/>
                        </a:rPr>
                        <a:t>.</a:t>
                      </a:r>
                      <a:endParaRPr>
                        <a:latin typeface="Proxima Nova Extrabold"/>
                        <a:ea typeface="Proxima Nova Extrabold"/>
                        <a:cs typeface="Proxima Nova Extrabold"/>
                        <a:sym typeface="Proxima Nova Extrabold"/>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484" name="Google Shape;484;p88"/>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aphicFrame>
        <p:nvGraphicFramePr>
          <p:cNvPr id="485" name="Google Shape;485;p88"/>
          <p:cNvGraphicFramePr/>
          <p:nvPr/>
        </p:nvGraphicFramePr>
        <p:xfrm>
          <a:off x="6439790" y="940445"/>
          <a:ext cx="3000000" cy="3000000"/>
        </p:xfrm>
        <a:graphic>
          <a:graphicData uri="http://schemas.openxmlformats.org/drawingml/2006/table">
            <a:tbl>
              <a:tblPr>
                <a:noFill/>
                <a:tableStyleId>{FBB5D4A0-BAAC-4477-8199-AA87195E67D9}</a:tableStyleId>
              </a:tblPr>
              <a:tblGrid>
                <a:gridCol w="2455175"/>
              </a:tblGrid>
              <a:tr h="1480750">
                <a:tc>
                  <a:txBody>
                    <a:bodyPr/>
                    <a:lstStyle/>
                    <a:p>
                      <a:pPr indent="0" lvl="0" marL="0" rtl="0" algn="l">
                        <a:spcBef>
                          <a:spcPts val="0"/>
                        </a:spcBef>
                        <a:spcAft>
                          <a:spcPts val="0"/>
                        </a:spcAft>
                        <a:buNone/>
                      </a:pPr>
                      <a:r>
                        <a:rPr lang="en">
                          <a:latin typeface="Proxima Nova Extrabold"/>
                          <a:ea typeface="Proxima Nova Extrabold"/>
                          <a:cs typeface="Proxima Nova Extrabold"/>
                          <a:sym typeface="Proxima Nova Extrabold"/>
                        </a:rPr>
                        <a:t>AUTHORIZATION SERVER</a:t>
                      </a:r>
                      <a:endParaRPr>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Es el servidor que proporciona los access tokens.</a:t>
                      </a:r>
                      <a:endParaRPr>
                        <a:latin typeface="Proxima Nova Extrabold"/>
                        <a:ea typeface="Proxima Nova Extrabold"/>
                        <a:cs typeface="Proxima Nova Extrabold"/>
                        <a:sym typeface="Proxima Nova Extrabold"/>
                      </a:endParaRPr>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Proxima Nova Extrabold"/>
                        <a:ea typeface="Proxima Nova Extrabold"/>
                        <a:cs typeface="Proxima Nova Extrabold"/>
                        <a:sym typeface="Proxima Nova Extrabold"/>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486" name="Google Shape;486;p88"/>
          <p:cNvSpPr/>
          <p:nvPr/>
        </p:nvSpPr>
        <p:spPr>
          <a:xfrm>
            <a:off x="6416456" y="83066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aphicFrame>
        <p:nvGraphicFramePr>
          <p:cNvPr id="487" name="Google Shape;487;p88"/>
          <p:cNvGraphicFramePr/>
          <p:nvPr/>
        </p:nvGraphicFramePr>
        <p:xfrm>
          <a:off x="432042" y="2688820"/>
          <a:ext cx="3000000" cy="3000000"/>
        </p:xfrm>
        <a:graphic>
          <a:graphicData uri="http://schemas.openxmlformats.org/drawingml/2006/table">
            <a:tbl>
              <a:tblPr>
                <a:noFill/>
                <a:tableStyleId>{FBB5D4A0-BAAC-4477-8199-AA87195E67D9}</a:tableStyleId>
              </a:tblPr>
              <a:tblGrid>
                <a:gridCol w="1915825"/>
              </a:tblGrid>
              <a:tr h="1480750">
                <a:tc>
                  <a:txBody>
                    <a:bodyPr/>
                    <a:lstStyle/>
                    <a:p>
                      <a:pPr indent="0" lvl="0" marL="0" rtl="0" algn="l">
                        <a:spcBef>
                          <a:spcPts val="0"/>
                        </a:spcBef>
                        <a:spcAft>
                          <a:spcPts val="0"/>
                        </a:spcAft>
                        <a:buNone/>
                      </a:pPr>
                      <a:r>
                        <a:rPr lang="en">
                          <a:latin typeface="Proxima Nova Extrabold"/>
                          <a:ea typeface="Proxima Nova Extrabold"/>
                          <a:cs typeface="Proxima Nova Extrabold"/>
                          <a:sym typeface="Proxima Nova Extrabold"/>
                        </a:rPr>
                        <a:t>CLIENT</a:t>
                      </a:r>
                      <a:endParaRPr>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Es la aplicación haciendo requests en representación del </a:t>
                      </a:r>
                      <a:r>
                        <a:rPr i="1" lang="en">
                          <a:latin typeface="Proxima Nova"/>
                          <a:ea typeface="Proxima Nova"/>
                          <a:cs typeface="Proxima Nova"/>
                          <a:sym typeface="Proxima Nova"/>
                        </a:rPr>
                        <a:t>resource owner</a:t>
                      </a:r>
                      <a:r>
                        <a:rPr lang="en">
                          <a:latin typeface="Proxima Nova"/>
                          <a:ea typeface="Proxima Nova"/>
                          <a:cs typeface="Proxima Nova"/>
                          <a:sym typeface="Proxima Nova"/>
                        </a:rPr>
                        <a:t>.</a:t>
                      </a:r>
                      <a:endParaRPr sz="1000" u="none" cap="none" strike="noStrike">
                        <a:latin typeface="Proxima Nova Extrabold"/>
                        <a:ea typeface="Proxima Nova Extrabold"/>
                        <a:cs typeface="Proxima Nova Extrabold"/>
                        <a:sym typeface="Proxima Nova Extrabold"/>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488" name="Google Shape;488;p88"/>
          <p:cNvSpPr/>
          <p:nvPr/>
        </p:nvSpPr>
        <p:spPr>
          <a:xfrm>
            <a:off x="430958" y="2579041"/>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aphicFrame>
        <p:nvGraphicFramePr>
          <p:cNvPr id="489" name="Google Shape;489;p88"/>
          <p:cNvGraphicFramePr/>
          <p:nvPr/>
        </p:nvGraphicFramePr>
        <p:xfrm>
          <a:off x="6451465" y="2681520"/>
          <a:ext cx="3000000" cy="3000000"/>
        </p:xfrm>
        <a:graphic>
          <a:graphicData uri="http://schemas.openxmlformats.org/drawingml/2006/table">
            <a:tbl>
              <a:tblPr>
                <a:noFill/>
                <a:tableStyleId>{FBB5D4A0-BAAC-4477-8199-AA87195E67D9}</a:tableStyleId>
              </a:tblPr>
              <a:tblGrid>
                <a:gridCol w="2455175"/>
              </a:tblGrid>
              <a:tr h="1480750">
                <a:tc>
                  <a:txBody>
                    <a:bodyPr/>
                    <a:lstStyle/>
                    <a:p>
                      <a:pPr indent="0" lvl="0" marL="0" rtl="0" algn="l">
                        <a:spcBef>
                          <a:spcPts val="0"/>
                        </a:spcBef>
                        <a:spcAft>
                          <a:spcPts val="0"/>
                        </a:spcAft>
                        <a:buNone/>
                      </a:pPr>
                      <a:r>
                        <a:rPr lang="en">
                          <a:latin typeface="Proxima Nova Extrabold"/>
                          <a:ea typeface="Proxima Nova Extrabold"/>
                          <a:cs typeface="Proxima Nova Extrabold"/>
                          <a:sym typeface="Proxima Nova Extrabold"/>
                        </a:rPr>
                        <a:t>PROTECTED RESOURCE</a:t>
                      </a:r>
                      <a:endParaRPr>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Es algo que no puede ser accedido sin el permiso del </a:t>
                      </a:r>
                      <a:r>
                        <a:rPr i="1" lang="en">
                          <a:latin typeface="Proxima Nova"/>
                          <a:ea typeface="Proxima Nova"/>
                          <a:cs typeface="Proxima Nova"/>
                          <a:sym typeface="Proxima Nova"/>
                        </a:rPr>
                        <a:t>resource owner.</a:t>
                      </a:r>
                      <a:endParaRPr i="1">
                        <a:latin typeface="Proxima Nova Extrabold"/>
                        <a:ea typeface="Proxima Nova Extrabold"/>
                        <a:cs typeface="Proxima Nova Extrabold"/>
                        <a:sym typeface="Proxima Nova Extrabold"/>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490" name="Google Shape;490;p88"/>
          <p:cNvSpPr/>
          <p:nvPr/>
        </p:nvSpPr>
        <p:spPr>
          <a:xfrm>
            <a:off x="6428131" y="2571741"/>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491" name="Google Shape;491;p88"/>
          <p:cNvPicPr preferRelativeResize="0"/>
          <p:nvPr/>
        </p:nvPicPr>
        <p:blipFill rotWithShape="1">
          <a:blip r:embed="rId4">
            <a:alphaModFix/>
          </a:blip>
          <a:srcRect b="0" l="0" r="0" t="0"/>
          <a:stretch/>
        </p:blipFill>
        <p:spPr>
          <a:xfrm>
            <a:off x="2660627" y="3058775"/>
            <a:ext cx="844025" cy="843800"/>
          </a:xfrm>
          <a:prstGeom prst="rect">
            <a:avLst/>
          </a:prstGeom>
          <a:noFill/>
          <a:ln>
            <a:noFill/>
          </a:ln>
        </p:spPr>
      </p:pic>
      <p:pic>
        <p:nvPicPr>
          <p:cNvPr id="492" name="Google Shape;492;p88"/>
          <p:cNvPicPr preferRelativeResize="0"/>
          <p:nvPr/>
        </p:nvPicPr>
        <p:blipFill rotWithShape="1">
          <a:blip r:embed="rId5">
            <a:alphaModFix/>
          </a:blip>
          <a:srcRect b="0" l="0" r="0" t="0"/>
          <a:stretch/>
        </p:blipFill>
        <p:spPr>
          <a:xfrm>
            <a:off x="5156100" y="3054763"/>
            <a:ext cx="844025" cy="844025"/>
          </a:xfrm>
          <a:prstGeom prst="rect">
            <a:avLst/>
          </a:prstGeom>
          <a:noFill/>
          <a:ln>
            <a:noFill/>
          </a:ln>
        </p:spPr>
      </p:pic>
      <p:pic>
        <p:nvPicPr>
          <p:cNvPr id="493" name="Google Shape;493;p88"/>
          <p:cNvPicPr preferRelativeResize="0"/>
          <p:nvPr/>
        </p:nvPicPr>
        <p:blipFill>
          <a:blip r:embed="rId6">
            <a:alphaModFix/>
          </a:blip>
          <a:stretch>
            <a:fillRect/>
          </a:stretch>
        </p:blipFill>
        <p:spPr>
          <a:xfrm>
            <a:off x="2662006" y="929370"/>
            <a:ext cx="841248" cy="841248"/>
          </a:xfrm>
          <a:prstGeom prst="rect">
            <a:avLst/>
          </a:prstGeom>
          <a:noFill/>
          <a:ln>
            <a:noFill/>
          </a:ln>
        </p:spPr>
      </p:pic>
      <p:pic>
        <p:nvPicPr>
          <p:cNvPr id="494" name="Google Shape;494;p88"/>
          <p:cNvPicPr preferRelativeResize="0"/>
          <p:nvPr/>
        </p:nvPicPr>
        <p:blipFill rotWithShape="1">
          <a:blip r:embed="rId7">
            <a:alphaModFix/>
          </a:blip>
          <a:srcRect b="189" l="0" r="0" t="199"/>
          <a:stretch/>
        </p:blipFill>
        <p:spPr>
          <a:xfrm>
            <a:off x="5156092" y="989996"/>
            <a:ext cx="841248" cy="841248"/>
          </a:xfrm>
          <a:prstGeom prst="rect">
            <a:avLst/>
          </a:prstGeom>
          <a:noFill/>
          <a:ln>
            <a:noFill/>
          </a:ln>
        </p:spPr>
      </p:pic>
      <p:cxnSp>
        <p:nvCxnSpPr>
          <p:cNvPr id="495" name="Google Shape;495;p88"/>
          <p:cNvCxnSpPr/>
          <p:nvPr/>
        </p:nvCxnSpPr>
        <p:spPr>
          <a:xfrm>
            <a:off x="3668900" y="3478400"/>
            <a:ext cx="1305300" cy="7200"/>
          </a:xfrm>
          <a:prstGeom prst="straightConnector1">
            <a:avLst/>
          </a:prstGeom>
          <a:noFill/>
          <a:ln cap="flat" cmpd="sng" w="19050">
            <a:solidFill>
              <a:srgbClr val="CCCCCC"/>
            </a:solidFill>
            <a:prstDash val="solid"/>
            <a:round/>
            <a:headEnd len="med" w="med" type="none"/>
            <a:tailEnd len="med" w="med" type="triangle"/>
          </a:ln>
        </p:spPr>
      </p:cxnSp>
      <p:pic>
        <p:nvPicPr>
          <p:cNvPr id="496" name="Google Shape;496;p88"/>
          <p:cNvPicPr preferRelativeResize="0"/>
          <p:nvPr/>
        </p:nvPicPr>
        <p:blipFill>
          <a:blip r:embed="rId8">
            <a:alphaModFix/>
          </a:blip>
          <a:stretch>
            <a:fillRect/>
          </a:stretch>
        </p:blipFill>
        <p:spPr>
          <a:xfrm>
            <a:off x="4514750" y="3364125"/>
            <a:ext cx="339475" cy="339475"/>
          </a:xfrm>
          <a:prstGeom prst="rect">
            <a:avLst/>
          </a:prstGeom>
          <a:noFill/>
          <a:ln>
            <a:noFill/>
          </a:ln>
        </p:spPr>
      </p:pic>
      <p:pic>
        <p:nvPicPr>
          <p:cNvPr id="497" name="Google Shape;497;p88"/>
          <p:cNvPicPr preferRelativeResize="0"/>
          <p:nvPr/>
        </p:nvPicPr>
        <p:blipFill rotWithShape="1">
          <a:blip r:embed="rId9">
            <a:alphaModFix/>
          </a:blip>
          <a:srcRect b="0" l="0" r="0" t="0"/>
          <a:stretch/>
        </p:blipFill>
        <p:spPr>
          <a:xfrm>
            <a:off x="3725350" y="3364700"/>
            <a:ext cx="338328" cy="338328"/>
          </a:xfrm>
          <a:prstGeom prst="rect">
            <a:avLst/>
          </a:prstGeom>
          <a:noFill/>
          <a:ln>
            <a:noFill/>
          </a:ln>
        </p:spPr>
      </p:pic>
      <p:cxnSp>
        <p:nvCxnSpPr>
          <p:cNvPr id="498" name="Google Shape;498;p88"/>
          <p:cNvCxnSpPr/>
          <p:nvPr/>
        </p:nvCxnSpPr>
        <p:spPr>
          <a:xfrm rot="10800000">
            <a:off x="2914150" y="2118275"/>
            <a:ext cx="0" cy="768900"/>
          </a:xfrm>
          <a:prstGeom prst="straightConnector1">
            <a:avLst/>
          </a:prstGeom>
          <a:noFill/>
          <a:ln cap="flat" cmpd="sng" w="19050">
            <a:solidFill>
              <a:srgbClr val="CCCCCC"/>
            </a:solidFill>
            <a:prstDash val="solid"/>
            <a:round/>
            <a:headEnd len="med" w="med" type="none"/>
            <a:tailEnd len="med" w="med" type="triangle"/>
          </a:ln>
        </p:spPr>
      </p:cxnSp>
      <p:sp>
        <p:nvSpPr>
          <p:cNvPr id="499" name="Google Shape;499;p88"/>
          <p:cNvSpPr txBox="1"/>
          <p:nvPr/>
        </p:nvSpPr>
        <p:spPr>
          <a:xfrm>
            <a:off x="2663475" y="1777400"/>
            <a:ext cx="8412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RESOURCE OWNER</a:t>
            </a:r>
            <a:endParaRPr b="1" sz="1000">
              <a:latin typeface="Proxima Nova"/>
              <a:ea typeface="Proxima Nova"/>
              <a:cs typeface="Proxima Nova"/>
              <a:sym typeface="Proxima Nova"/>
            </a:endParaRPr>
          </a:p>
        </p:txBody>
      </p:sp>
      <p:sp>
        <p:nvSpPr>
          <p:cNvPr id="500" name="Google Shape;500;p88"/>
          <p:cNvSpPr txBox="1"/>
          <p:nvPr/>
        </p:nvSpPr>
        <p:spPr>
          <a:xfrm>
            <a:off x="5050400" y="1777400"/>
            <a:ext cx="10452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AUTHORIZATION SERVER</a:t>
            </a:r>
            <a:endParaRPr b="1" sz="1000">
              <a:latin typeface="Proxima Nova"/>
              <a:ea typeface="Proxima Nova"/>
              <a:cs typeface="Proxima Nova"/>
              <a:sym typeface="Proxima Nova"/>
            </a:endParaRPr>
          </a:p>
        </p:txBody>
      </p:sp>
      <p:sp>
        <p:nvSpPr>
          <p:cNvPr id="501" name="Google Shape;501;p88"/>
          <p:cNvSpPr txBox="1"/>
          <p:nvPr/>
        </p:nvSpPr>
        <p:spPr>
          <a:xfrm>
            <a:off x="2663475" y="3987200"/>
            <a:ext cx="8412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CLIENT</a:t>
            </a:r>
            <a:endParaRPr b="1" sz="1000">
              <a:latin typeface="Proxima Nova"/>
              <a:ea typeface="Proxima Nova"/>
              <a:cs typeface="Proxima Nova"/>
              <a:sym typeface="Proxima Nova"/>
            </a:endParaRPr>
          </a:p>
        </p:txBody>
      </p:sp>
      <p:sp>
        <p:nvSpPr>
          <p:cNvPr id="502" name="Google Shape;502;p88"/>
          <p:cNvSpPr txBox="1"/>
          <p:nvPr/>
        </p:nvSpPr>
        <p:spPr>
          <a:xfrm>
            <a:off x="5178075" y="3987200"/>
            <a:ext cx="8412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PROTECTED RESOURCE</a:t>
            </a:r>
            <a:endParaRPr b="1" sz="1000">
              <a:latin typeface="Proxima Nova"/>
              <a:ea typeface="Proxima Nova"/>
              <a:cs typeface="Proxima Nova"/>
              <a:sym typeface="Proxima Nova"/>
            </a:endParaRPr>
          </a:p>
        </p:txBody>
      </p:sp>
      <p:cxnSp>
        <p:nvCxnSpPr>
          <p:cNvPr id="503" name="Google Shape;503;p88"/>
          <p:cNvCxnSpPr/>
          <p:nvPr/>
        </p:nvCxnSpPr>
        <p:spPr>
          <a:xfrm rot="10800000">
            <a:off x="3214175" y="2118275"/>
            <a:ext cx="0" cy="768900"/>
          </a:xfrm>
          <a:prstGeom prst="straightConnector1">
            <a:avLst/>
          </a:prstGeom>
          <a:noFill/>
          <a:ln cap="flat" cmpd="sng" w="19050">
            <a:solidFill>
              <a:srgbClr val="CCCCCC"/>
            </a:solidFill>
            <a:prstDash val="solid"/>
            <a:round/>
            <a:headEnd len="med" w="med" type="triangle"/>
            <a:tailEnd len="med" w="med" type="none"/>
          </a:ln>
        </p:spPr>
      </p:cxnSp>
      <p:pic>
        <p:nvPicPr>
          <p:cNvPr id="504" name="Google Shape;504;p88"/>
          <p:cNvPicPr preferRelativeResize="0"/>
          <p:nvPr/>
        </p:nvPicPr>
        <p:blipFill rotWithShape="1">
          <a:blip r:embed="rId9">
            <a:alphaModFix/>
          </a:blip>
          <a:srcRect b="0" l="0" r="0" t="0"/>
          <a:stretch/>
        </p:blipFill>
        <p:spPr>
          <a:xfrm>
            <a:off x="3045000" y="2245537"/>
            <a:ext cx="338328" cy="338328"/>
          </a:xfrm>
          <a:prstGeom prst="rect">
            <a:avLst/>
          </a:prstGeom>
          <a:noFill/>
          <a:ln>
            <a:noFill/>
          </a:ln>
        </p:spPr>
      </p:pic>
      <p:sp>
        <p:nvSpPr>
          <p:cNvPr id="505" name="Google Shape;505;p88"/>
          <p:cNvSpPr txBox="1"/>
          <p:nvPr/>
        </p:nvSpPr>
        <p:spPr>
          <a:xfrm>
            <a:off x="2103975" y="2387075"/>
            <a:ext cx="7713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Pide autorización</a:t>
            </a:r>
            <a:endParaRPr b="1" sz="10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5"/>
                                        </p:tgtEl>
                                        <p:attrNameLst>
                                          <p:attrName>style.visibility</p:attrName>
                                        </p:attrNameLst>
                                      </p:cBhvr>
                                      <p:to>
                                        <p:strVal val="visible"/>
                                      </p:to>
                                    </p:set>
                                    <p:animEffect filter="fade" transition="in">
                                      <p:cBhvr>
                                        <p:cTn dur="1000"/>
                                        <p:tgtEl>
                                          <p:spTgt spid="495"/>
                                        </p:tgtEl>
                                      </p:cBhvr>
                                    </p:animEffect>
                                  </p:childTnLst>
                                </p:cTn>
                              </p:par>
                              <p:par>
                                <p:cTn fill="hold" nodeType="withEffect" presetClass="entr" presetID="10" presetSubtype="0">
                                  <p:stCondLst>
                                    <p:cond delay="0"/>
                                  </p:stCondLst>
                                  <p:childTnLst>
                                    <p:set>
                                      <p:cBhvr>
                                        <p:cTn dur="1" fill="hold">
                                          <p:stCondLst>
                                            <p:cond delay="0"/>
                                          </p:stCondLst>
                                        </p:cTn>
                                        <p:tgtEl>
                                          <p:spTgt spid="496"/>
                                        </p:tgtEl>
                                        <p:attrNameLst>
                                          <p:attrName>style.visibility</p:attrName>
                                        </p:attrNameLst>
                                      </p:cBhvr>
                                      <p:to>
                                        <p:strVal val="visible"/>
                                      </p:to>
                                    </p:set>
                                    <p:animEffect filter="fade" transition="in">
                                      <p:cBhvr>
                                        <p:cTn dur="1000"/>
                                        <p:tgtEl>
                                          <p:spTgt spid="4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
                                        </p:tgtEl>
                                        <p:attrNameLst>
                                          <p:attrName>style.visibility</p:attrName>
                                        </p:attrNameLst>
                                      </p:cBhvr>
                                      <p:to>
                                        <p:strVal val="visible"/>
                                      </p:to>
                                    </p:set>
                                    <p:animEffect filter="fade" transition="in">
                                      <p:cBhvr>
                                        <p:cTn dur="1000"/>
                                        <p:tgtEl>
                                          <p:spTgt spid="498"/>
                                        </p:tgtEl>
                                      </p:cBhvr>
                                    </p:animEffect>
                                  </p:childTnLst>
                                </p:cTn>
                              </p:par>
                              <p:par>
                                <p:cTn fill="hold" nodeType="with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1000"/>
                                        <p:tgtEl>
                                          <p:spTgt spid="5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1000"/>
                                        <p:tgtEl>
                                          <p:spTgt spid="503"/>
                                        </p:tgtEl>
                                      </p:cBhvr>
                                    </p:animEffect>
                                  </p:childTnLst>
                                </p:cTn>
                              </p:par>
                              <p:par>
                                <p:cTn fill="hold" nodeType="with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1000"/>
                                        <p:tgtEl>
                                          <p:spTgt spid="5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1000"/>
                                        <p:tgtEl>
                                          <p:spTgt spid="4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1000"/>
                                        <p:tgtEl>
                                          <p:spTgt spid="483"/>
                                        </p:tgtEl>
                                      </p:cBhvr>
                                    </p:animEffect>
                                  </p:childTnLst>
                                </p:cTn>
                              </p:par>
                              <p:par>
                                <p:cTn fill="hold" nodeType="withEffect" presetClass="entr" presetID="10" presetSubtype="0">
                                  <p:stCondLst>
                                    <p:cond delay="0"/>
                                  </p:stCondLst>
                                  <p:childTnLst>
                                    <p:set>
                                      <p:cBhvr>
                                        <p:cTn dur="1" fill="hold">
                                          <p:stCondLst>
                                            <p:cond delay="0"/>
                                          </p:stCondLst>
                                        </p:cTn>
                                        <p:tgtEl>
                                          <p:spTgt spid="499"/>
                                        </p:tgtEl>
                                        <p:attrNameLst>
                                          <p:attrName>style.visibility</p:attrName>
                                        </p:attrNameLst>
                                      </p:cBhvr>
                                      <p:to>
                                        <p:strVal val="visible"/>
                                      </p:to>
                                    </p:set>
                                    <p:animEffect filter="fade" transition="in">
                                      <p:cBhvr>
                                        <p:cTn dur="1000"/>
                                        <p:tgtEl>
                                          <p:spTgt spid="499"/>
                                        </p:tgtEl>
                                      </p:cBhvr>
                                    </p:animEffect>
                                  </p:childTnLst>
                                </p:cTn>
                              </p:par>
                              <p:par>
                                <p:cTn fill="hold" nodeType="withEffect" presetClass="entr" presetID="10" presetSubtype="0">
                                  <p:stCondLst>
                                    <p:cond delay="0"/>
                                  </p:stCondLst>
                                  <p:childTnLst>
                                    <p:set>
                                      <p:cBhvr>
                                        <p:cTn dur="1" fill="hold">
                                          <p:stCondLst>
                                            <p:cond delay="0"/>
                                          </p:stCondLst>
                                        </p:cTn>
                                        <p:tgtEl>
                                          <p:spTgt spid="484"/>
                                        </p:tgtEl>
                                        <p:attrNameLst>
                                          <p:attrName>style.visibility</p:attrName>
                                        </p:attrNameLst>
                                      </p:cBhvr>
                                      <p:to>
                                        <p:strVal val="visible"/>
                                      </p:to>
                                    </p:set>
                                    <p:animEffect filter="fade" transition="in">
                                      <p:cBhvr>
                                        <p:cTn dur="1000"/>
                                        <p:tgtEl>
                                          <p:spTgt spid="4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
                                        </p:tgtEl>
                                        <p:attrNameLst>
                                          <p:attrName>style.visibility</p:attrName>
                                        </p:attrNameLst>
                                      </p:cBhvr>
                                      <p:to>
                                        <p:strVal val="visible"/>
                                      </p:to>
                                    </p:set>
                                    <p:animEffect filter="fade" transition="in">
                                      <p:cBhvr>
                                        <p:cTn dur="1000"/>
                                        <p:tgtEl>
                                          <p:spTgt spid="487"/>
                                        </p:tgtEl>
                                      </p:cBhvr>
                                    </p:animEffect>
                                  </p:childTnLst>
                                </p:cTn>
                              </p:par>
                              <p:par>
                                <p:cTn fill="hold" nodeType="with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1000"/>
                                        <p:tgtEl>
                                          <p:spTgt spid="488"/>
                                        </p:tgtEl>
                                      </p:cBhvr>
                                    </p:animEffect>
                                  </p:childTnLst>
                                </p:cTn>
                              </p:par>
                              <p:par>
                                <p:cTn fill="hold" nodeType="withEffect" presetClass="entr" presetID="10" presetSubtype="0">
                                  <p:stCondLst>
                                    <p:cond delay="0"/>
                                  </p:stCondLst>
                                  <p:childTnLst>
                                    <p:set>
                                      <p:cBhvr>
                                        <p:cTn dur="1" fill="hold">
                                          <p:stCondLst>
                                            <p:cond delay="0"/>
                                          </p:stCondLst>
                                        </p:cTn>
                                        <p:tgtEl>
                                          <p:spTgt spid="501"/>
                                        </p:tgtEl>
                                        <p:attrNameLst>
                                          <p:attrName>style.visibility</p:attrName>
                                        </p:attrNameLst>
                                      </p:cBhvr>
                                      <p:to>
                                        <p:strVal val="visible"/>
                                      </p:to>
                                    </p:set>
                                    <p:animEffect filter="fade" transition="in">
                                      <p:cBhvr>
                                        <p:cTn dur="1000"/>
                                        <p:tgtEl>
                                          <p:spTgt spid="5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gtEl>
                                        <p:attrNameLst>
                                          <p:attrName>style.visibility</p:attrName>
                                        </p:attrNameLst>
                                      </p:cBhvr>
                                      <p:to>
                                        <p:strVal val="visible"/>
                                      </p:to>
                                    </p:set>
                                    <p:animEffect filter="fade" transition="in">
                                      <p:cBhvr>
                                        <p:cTn dur="1000"/>
                                        <p:tgtEl>
                                          <p:spTgt spid="489"/>
                                        </p:tgtEl>
                                      </p:cBhvr>
                                    </p:animEffect>
                                  </p:childTnLst>
                                </p:cTn>
                              </p:par>
                              <p:par>
                                <p:cTn fill="hold" nodeType="withEffect" presetClass="entr" presetID="10" presetSubtype="0">
                                  <p:stCondLst>
                                    <p:cond delay="0"/>
                                  </p:stCondLst>
                                  <p:childTnLst>
                                    <p:set>
                                      <p:cBhvr>
                                        <p:cTn dur="1" fill="hold">
                                          <p:stCondLst>
                                            <p:cond delay="0"/>
                                          </p:stCondLst>
                                        </p:cTn>
                                        <p:tgtEl>
                                          <p:spTgt spid="490"/>
                                        </p:tgtEl>
                                        <p:attrNameLst>
                                          <p:attrName>style.visibility</p:attrName>
                                        </p:attrNameLst>
                                      </p:cBhvr>
                                      <p:to>
                                        <p:strVal val="visible"/>
                                      </p:to>
                                    </p:set>
                                    <p:animEffect filter="fade" transition="in">
                                      <p:cBhvr>
                                        <p:cTn dur="1000"/>
                                        <p:tgtEl>
                                          <p:spTgt spid="490"/>
                                        </p:tgtEl>
                                      </p:cBhvr>
                                    </p:animEffect>
                                  </p:childTnLst>
                                </p:cTn>
                              </p:par>
                              <p:par>
                                <p:cTn fill="hold" nodeType="with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1000"/>
                                        <p:tgtEl>
                                          <p:spTgt spid="5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1000"/>
                                        <p:tgtEl>
                                          <p:spTgt spid="485"/>
                                        </p:tgtEl>
                                      </p:cBhvr>
                                    </p:animEffect>
                                  </p:childTnLst>
                                </p:cTn>
                              </p:par>
                              <p:par>
                                <p:cTn fill="hold" nodeType="with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1000"/>
                                        <p:tgtEl>
                                          <p:spTgt spid="486"/>
                                        </p:tgtEl>
                                      </p:cBhvr>
                                    </p:animEffect>
                                  </p:childTnLst>
                                </p:cTn>
                              </p:par>
                              <p:par>
                                <p:cTn fill="hold" nodeType="with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1000"/>
                                        <p:tgtEl>
                                          <p:spTgt spid="494"/>
                                        </p:tgtEl>
                                      </p:cBhvr>
                                    </p:animEffect>
                                  </p:childTnLst>
                                </p:cTn>
                              </p:par>
                              <p:par>
                                <p:cTn fill="hold" nodeType="with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1000"/>
                                        <p:tgtEl>
                                          <p:spTgt spid="5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graphicFrame>
        <p:nvGraphicFramePr>
          <p:cNvPr id="510" name="Google Shape;510;p89"/>
          <p:cNvGraphicFramePr/>
          <p:nvPr/>
        </p:nvGraphicFramePr>
        <p:xfrm>
          <a:off x="431492" y="989995"/>
          <a:ext cx="3000000" cy="3000000"/>
        </p:xfrm>
        <a:graphic>
          <a:graphicData uri="http://schemas.openxmlformats.org/drawingml/2006/table">
            <a:tbl>
              <a:tblPr>
                <a:noFill/>
                <a:tableStyleId>{FBB5D4A0-BAAC-4477-8199-AA87195E67D9}</a:tableStyleId>
              </a:tblPr>
              <a:tblGrid>
                <a:gridCol w="3889200"/>
                <a:gridCol w="251300"/>
                <a:gridCol w="4160200"/>
              </a:tblGrid>
              <a:tr h="11710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Proxima Nova Extrabold"/>
                          <a:ea typeface="Proxima Nova Extrabold"/>
                          <a:cs typeface="Proxima Nova Extrabold"/>
                          <a:sym typeface="Proxima Nova Extrabold"/>
                        </a:rPr>
                        <a:t>AUTHORIZATION ENDPOINT</a:t>
                      </a:r>
                      <a:endParaRPr sz="1400" u="none" cap="none" strike="noStrike">
                        <a:latin typeface="Proxima Nova Extrabold"/>
                        <a:ea typeface="Proxima Nova Extrabold"/>
                        <a:cs typeface="Proxima Nova Extrabold"/>
                        <a:sym typeface="Proxima Nova Extrabold"/>
                      </a:endParaRPr>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Para interactuar con el </a:t>
                      </a:r>
                      <a:r>
                        <a:rPr b="1" lang="en">
                          <a:latin typeface="Proxima Nova"/>
                          <a:ea typeface="Proxima Nova"/>
                          <a:cs typeface="Proxima Nova"/>
                          <a:sym typeface="Proxima Nova"/>
                        </a:rPr>
                        <a:t>resource owner</a:t>
                      </a:r>
                      <a:r>
                        <a:rPr lang="en">
                          <a:latin typeface="Proxima Nova"/>
                          <a:ea typeface="Proxima Nova"/>
                          <a:cs typeface="Proxima Nova"/>
                          <a:sym typeface="Proxima Nova"/>
                        </a:rPr>
                        <a:t>.</a:t>
                      </a:r>
                      <a:br>
                        <a:rPr lang="en">
                          <a:latin typeface="Proxima Nova"/>
                          <a:ea typeface="Proxima Nova"/>
                          <a:cs typeface="Proxima Nova"/>
                          <a:sym typeface="Proxima Nova"/>
                        </a:rPr>
                      </a:b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Verifica la identidad.</a:t>
                      </a:r>
                      <a:br>
                        <a:rPr lang="en">
                          <a:latin typeface="Proxima Nova"/>
                          <a:ea typeface="Proxima Nova"/>
                          <a:cs typeface="Proxima Nova"/>
                          <a:sym typeface="Proxima Nova"/>
                        </a:rPr>
                      </a:b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Obtiene un </a:t>
                      </a:r>
                      <a:r>
                        <a:rPr b="1" lang="en">
                          <a:latin typeface="Proxima Nova"/>
                          <a:ea typeface="Proxima Nova"/>
                          <a:cs typeface="Proxima Nova"/>
                          <a:sym typeface="Proxima Nova"/>
                        </a:rPr>
                        <a:t>authorization grant</a:t>
                      </a:r>
                      <a:r>
                        <a:rPr lang="en">
                          <a:latin typeface="Proxima Nova"/>
                          <a:ea typeface="Proxima Nova"/>
                          <a:cs typeface="Proxima Nova"/>
                          <a:sym typeface="Proxima Nova"/>
                        </a:rPr>
                        <a:t>.</a:t>
                      </a:r>
                      <a:br>
                        <a:rPr lang="en">
                          <a:latin typeface="Proxima Nova"/>
                          <a:ea typeface="Proxima Nova"/>
                          <a:cs typeface="Proxima Nova"/>
                          <a:sym typeface="Proxima Nova"/>
                        </a:rPr>
                      </a:b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Método </a:t>
                      </a:r>
                      <a:r>
                        <a:rPr b="1" lang="en">
                          <a:latin typeface="Proxima Nova"/>
                          <a:ea typeface="Proxima Nova"/>
                          <a:cs typeface="Proxima Nova"/>
                          <a:sym typeface="Proxima Nova"/>
                        </a:rPr>
                        <a:t>HTTP GET </a:t>
                      </a:r>
                      <a:endParaRPr>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a:latin typeface="Proxima Nova"/>
                        <a:ea typeface="Proxima Nova"/>
                        <a:cs typeface="Proxima Nova"/>
                        <a:sym typeface="Proxima Nova"/>
                      </a:endParaRPr>
                    </a:p>
                  </a:txBody>
                  <a:tcPr marT="12825" marB="12825" marR="25650" marL="25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Proxima Nova Extrabold"/>
                        <a:ea typeface="Proxima Nova Extrabold"/>
                        <a:cs typeface="Proxima Nova Extrabold"/>
                        <a:sym typeface="Proxima Nova Extrabold"/>
                      </a:endParaRPr>
                    </a:p>
                  </a:txBody>
                  <a:tcPr marT="12825" marB="12825" marR="25650" marL="25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Proxima Nova Extrabold"/>
                          <a:ea typeface="Proxima Nova Extrabold"/>
                          <a:cs typeface="Proxima Nova Extrabold"/>
                          <a:sym typeface="Proxima Nova Extrabold"/>
                        </a:rPr>
                        <a:t>TOKEN ENDPOINT</a:t>
                      </a:r>
                      <a:endParaRPr sz="1400" u="none" cap="none" strike="noStrike">
                        <a:latin typeface="Proxima Nova Extrabold"/>
                        <a:ea typeface="Proxima Nova Extrabold"/>
                        <a:cs typeface="Proxima Nova Extrabold"/>
                        <a:sym typeface="Proxima Nova Extrabold"/>
                      </a:endParaRPr>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Proxima Nova Extrabold"/>
                        <a:ea typeface="Proxima Nova Extrabold"/>
                        <a:cs typeface="Proxima Nova Extrabold"/>
                        <a:sym typeface="Proxima Nova Extrabold"/>
                      </a:endParaRPr>
                    </a:p>
                    <a:p>
                      <a:pPr indent="-317500" lvl="0" marL="457200" rtl="0" algn="l">
                        <a:spcBef>
                          <a:spcPts val="0"/>
                        </a:spcBef>
                        <a:spcAft>
                          <a:spcPts val="0"/>
                        </a:spcAft>
                        <a:buSzPts val="1400"/>
                        <a:buFont typeface="Proxima Nova"/>
                        <a:buChar char="●"/>
                      </a:pPr>
                      <a:r>
                        <a:rPr b="1" lang="en">
                          <a:latin typeface="Proxima Nova"/>
                          <a:ea typeface="Proxima Nova"/>
                          <a:cs typeface="Proxima Nova"/>
                          <a:sym typeface="Proxima Nova"/>
                        </a:rPr>
                        <a:t>Usado por el client</a:t>
                      </a:r>
                      <a:br>
                        <a:rPr lang="en">
                          <a:latin typeface="Proxima Nova"/>
                          <a:ea typeface="Proxima Nova"/>
                          <a:cs typeface="Proxima Nova"/>
                          <a:sym typeface="Proxima Nova"/>
                        </a:rPr>
                      </a:b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Para obtener un </a:t>
                      </a:r>
                      <a:r>
                        <a:rPr b="1" lang="en">
                          <a:latin typeface="Proxima Nova"/>
                          <a:ea typeface="Proxima Nova"/>
                          <a:cs typeface="Proxima Nova"/>
                          <a:sym typeface="Proxima Nova"/>
                        </a:rPr>
                        <a:t>access token</a:t>
                      </a:r>
                      <a:r>
                        <a:rPr lang="en">
                          <a:latin typeface="Proxima Nova"/>
                          <a:ea typeface="Proxima Nova"/>
                          <a:cs typeface="Proxima Nova"/>
                          <a:sym typeface="Proxima Nova"/>
                        </a:rPr>
                        <a:t> por medio de un </a:t>
                      </a:r>
                      <a:r>
                        <a:rPr b="1" lang="en">
                          <a:latin typeface="Proxima Nova"/>
                          <a:ea typeface="Proxima Nova"/>
                          <a:cs typeface="Proxima Nova"/>
                          <a:sym typeface="Proxima Nova"/>
                        </a:rPr>
                        <a:t>authorization grant</a:t>
                      </a:r>
                      <a:r>
                        <a:rPr lang="en">
                          <a:latin typeface="Proxima Nova"/>
                          <a:ea typeface="Proxima Nova"/>
                          <a:cs typeface="Proxima Nova"/>
                          <a:sym typeface="Proxima Nova"/>
                        </a:rPr>
                        <a:t> (ó </a:t>
                      </a:r>
                      <a:r>
                        <a:rPr b="1" lang="en">
                          <a:latin typeface="Proxima Nova"/>
                          <a:ea typeface="Proxima Nova"/>
                          <a:cs typeface="Proxima Nova"/>
                          <a:sym typeface="Proxima Nova"/>
                        </a:rPr>
                        <a:t>refresh token</a:t>
                      </a:r>
                      <a:r>
                        <a:rPr lang="en">
                          <a:latin typeface="Proxima Nova"/>
                          <a:ea typeface="Proxima Nova"/>
                          <a:cs typeface="Proxima Nova"/>
                          <a:sym typeface="Proxima Nova"/>
                        </a:rPr>
                        <a:t>). </a:t>
                      </a:r>
                      <a:br>
                        <a:rPr lang="en">
                          <a:latin typeface="Proxima Nova"/>
                          <a:ea typeface="Proxima Nova"/>
                          <a:cs typeface="Proxima Nova"/>
                          <a:sym typeface="Proxima Nova"/>
                        </a:rPr>
                      </a:b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b="1" lang="en">
                          <a:latin typeface="Proxima Nova"/>
                          <a:ea typeface="Proxima Nova"/>
                          <a:cs typeface="Proxima Nova"/>
                          <a:sym typeface="Proxima Nova"/>
                        </a:rPr>
                        <a:t>HTTP POST </a:t>
                      </a:r>
                      <a:r>
                        <a:rPr lang="en">
                          <a:latin typeface="Proxima Nova"/>
                          <a:ea typeface="Proxima Nova"/>
                          <a:cs typeface="Proxima Nova"/>
                          <a:sym typeface="Proxima Nova"/>
                        </a:rPr>
                        <a:t>method.</a:t>
                      </a:r>
                      <a:endParaRPr>
                        <a:latin typeface="Proxima Nova"/>
                        <a:ea typeface="Proxima Nova"/>
                        <a:cs typeface="Proxima Nova"/>
                        <a:sym typeface="Proxima Nova"/>
                      </a:endParaRPr>
                    </a:p>
                  </a:txBody>
                  <a:tcPr marT="12825" marB="12825" marR="25650" marL="25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511" name="Google Shape;511;p89"/>
          <p:cNvPicPr preferRelativeResize="0"/>
          <p:nvPr/>
        </p:nvPicPr>
        <p:blipFill rotWithShape="1">
          <a:blip r:embed="rId3">
            <a:alphaModFix/>
          </a:blip>
          <a:srcRect b="15291" l="4584" r="4638" t="87622"/>
          <a:stretch/>
        </p:blipFill>
        <p:spPr>
          <a:xfrm flipH="1" rot="10800000">
            <a:off x="419100" y="4364600"/>
            <a:ext cx="8300702" cy="149850"/>
          </a:xfrm>
          <a:prstGeom prst="rect">
            <a:avLst/>
          </a:prstGeom>
          <a:noFill/>
          <a:ln>
            <a:noFill/>
          </a:ln>
        </p:spPr>
      </p:pic>
      <p:sp>
        <p:nvSpPr>
          <p:cNvPr id="512" name="Google Shape;512;p89"/>
          <p:cNvSpPr txBox="1"/>
          <p:nvPr>
            <p:ph idx="1" type="body"/>
          </p:nvPr>
        </p:nvSpPr>
        <p:spPr>
          <a:xfrm>
            <a:off x="419100" y="277819"/>
            <a:ext cx="8305800" cy="368700"/>
          </a:xfrm>
          <a:prstGeom prst="rect">
            <a:avLst/>
          </a:prstGeom>
          <a:noFill/>
          <a:ln>
            <a:noFill/>
          </a:ln>
        </p:spPr>
        <p:txBody>
          <a:bodyPr anchorCtr="0" anchor="t" bIns="0" lIns="0" spcFirstLastPara="1" rIns="0" wrap="square" tIns="0">
            <a:noAutofit/>
          </a:bodyPr>
          <a:lstStyle/>
          <a:p>
            <a:pPr indent="0" lvl="0" marL="6350" rtl="0" algn="l">
              <a:lnSpc>
                <a:spcPct val="100000"/>
              </a:lnSpc>
              <a:spcBef>
                <a:spcPts val="0"/>
              </a:spcBef>
              <a:spcAft>
                <a:spcPts val="0"/>
              </a:spcAft>
              <a:buSzPts val="800"/>
              <a:buNone/>
            </a:pPr>
            <a:r>
              <a:rPr b="1" lang="en" sz="1700"/>
              <a:t>ENDPOINTS EN EL AUTHORIZATION SERVER</a:t>
            </a:r>
            <a:endParaRPr b="1" sz="1700"/>
          </a:p>
        </p:txBody>
      </p:sp>
      <p:sp>
        <p:nvSpPr>
          <p:cNvPr id="513" name="Google Shape;513;p89"/>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14" name="Google Shape;514;p89"/>
          <p:cNvSpPr/>
          <p:nvPr/>
        </p:nvSpPr>
        <p:spPr>
          <a:xfrm>
            <a:off x="4593706"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515" name="Google Shape;515;p89"/>
          <p:cNvPicPr preferRelativeResize="0"/>
          <p:nvPr/>
        </p:nvPicPr>
        <p:blipFill>
          <a:blip r:embed="rId4">
            <a:alphaModFix/>
          </a:blip>
          <a:stretch>
            <a:fillRect/>
          </a:stretch>
        </p:blipFill>
        <p:spPr>
          <a:xfrm>
            <a:off x="1301906" y="3036595"/>
            <a:ext cx="841248" cy="841248"/>
          </a:xfrm>
          <a:prstGeom prst="rect">
            <a:avLst/>
          </a:prstGeom>
          <a:noFill/>
          <a:ln>
            <a:noFill/>
          </a:ln>
        </p:spPr>
      </p:pic>
      <p:pic>
        <p:nvPicPr>
          <p:cNvPr id="516" name="Google Shape;516;p89"/>
          <p:cNvPicPr preferRelativeResize="0"/>
          <p:nvPr/>
        </p:nvPicPr>
        <p:blipFill rotWithShape="1">
          <a:blip r:embed="rId5">
            <a:alphaModFix/>
          </a:blip>
          <a:srcRect b="189" l="0" r="0" t="199"/>
          <a:stretch/>
        </p:blipFill>
        <p:spPr>
          <a:xfrm>
            <a:off x="4086725" y="3097275"/>
            <a:ext cx="841200" cy="841200"/>
          </a:xfrm>
          <a:prstGeom prst="rect">
            <a:avLst/>
          </a:prstGeom>
          <a:noFill/>
          <a:ln>
            <a:noFill/>
          </a:ln>
        </p:spPr>
      </p:pic>
      <p:sp>
        <p:nvSpPr>
          <p:cNvPr id="517" name="Google Shape;517;p89"/>
          <p:cNvSpPr txBox="1"/>
          <p:nvPr/>
        </p:nvSpPr>
        <p:spPr>
          <a:xfrm>
            <a:off x="1303375" y="3884625"/>
            <a:ext cx="8412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latin typeface="Proxima Nova"/>
                <a:ea typeface="Proxima Nova"/>
                <a:cs typeface="Proxima Nova"/>
                <a:sym typeface="Proxima Nova"/>
              </a:rPr>
              <a:t>RESOURCE OWNER</a:t>
            </a:r>
            <a:endParaRPr b="1" sz="800">
              <a:latin typeface="Proxima Nova"/>
              <a:ea typeface="Proxima Nova"/>
              <a:cs typeface="Proxima Nova"/>
              <a:sym typeface="Proxima Nova"/>
            </a:endParaRPr>
          </a:p>
        </p:txBody>
      </p:sp>
      <p:sp>
        <p:nvSpPr>
          <p:cNvPr id="518" name="Google Shape;518;p89"/>
          <p:cNvSpPr txBox="1"/>
          <p:nvPr/>
        </p:nvSpPr>
        <p:spPr>
          <a:xfrm>
            <a:off x="4086700" y="3884625"/>
            <a:ext cx="8412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latin typeface="Proxima Nova"/>
                <a:ea typeface="Proxima Nova"/>
                <a:cs typeface="Proxima Nova"/>
                <a:sym typeface="Proxima Nova"/>
              </a:rPr>
              <a:t>AUTHORIZATION SERVER</a:t>
            </a:r>
            <a:endParaRPr b="1" sz="800">
              <a:latin typeface="Proxima Nova"/>
              <a:ea typeface="Proxima Nova"/>
              <a:cs typeface="Proxima Nova"/>
              <a:sym typeface="Proxima Nova"/>
            </a:endParaRPr>
          </a:p>
        </p:txBody>
      </p:sp>
      <p:sp>
        <p:nvSpPr>
          <p:cNvPr id="519" name="Google Shape;519;p89"/>
          <p:cNvSpPr txBox="1"/>
          <p:nvPr/>
        </p:nvSpPr>
        <p:spPr>
          <a:xfrm>
            <a:off x="6894600" y="3884625"/>
            <a:ext cx="8412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latin typeface="Proxima Nova"/>
                <a:ea typeface="Proxima Nova"/>
                <a:cs typeface="Proxima Nova"/>
                <a:sym typeface="Proxima Nova"/>
              </a:rPr>
              <a:t>CLIENT</a:t>
            </a:r>
            <a:endParaRPr b="1" sz="800">
              <a:latin typeface="Proxima Nova"/>
              <a:ea typeface="Proxima Nova"/>
              <a:cs typeface="Proxima Nova"/>
              <a:sym typeface="Proxima Nova"/>
            </a:endParaRPr>
          </a:p>
        </p:txBody>
      </p:sp>
      <p:pic>
        <p:nvPicPr>
          <p:cNvPr id="520" name="Google Shape;520;p89"/>
          <p:cNvPicPr preferRelativeResize="0"/>
          <p:nvPr/>
        </p:nvPicPr>
        <p:blipFill rotWithShape="1">
          <a:blip r:embed="rId6">
            <a:alphaModFix/>
          </a:blip>
          <a:srcRect b="129" l="0" r="0" t="129"/>
          <a:stretch/>
        </p:blipFill>
        <p:spPr>
          <a:xfrm>
            <a:off x="6894589" y="3097225"/>
            <a:ext cx="841248" cy="841248"/>
          </a:xfrm>
          <a:prstGeom prst="rect">
            <a:avLst/>
          </a:prstGeom>
          <a:noFill/>
          <a:ln>
            <a:noFill/>
          </a:ln>
        </p:spPr>
      </p:pic>
      <p:cxnSp>
        <p:nvCxnSpPr>
          <p:cNvPr id="521" name="Google Shape;521;p89"/>
          <p:cNvCxnSpPr/>
          <p:nvPr/>
        </p:nvCxnSpPr>
        <p:spPr>
          <a:xfrm>
            <a:off x="2343850" y="3557400"/>
            <a:ext cx="1552200" cy="0"/>
          </a:xfrm>
          <a:prstGeom prst="straightConnector1">
            <a:avLst/>
          </a:prstGeom>
          <a:noFill/>
          <a:ln cap="flat" cmpd="sng" w="19050">
            <a:solidFill>
              <a:srgbClr val="CCCCCC"/>
            </a:solidFill>
            <a:prstDash val="dash"/>
            <a:round/>
            <a:headEnd len="med" w="med" type="triangle"/>
            <a:tailEnd len="med" w="med" type="triangle"/>
          </a:ln>
        </p:spPr>
      </p:cxnSp>
      <p:cxnSp>
        <p:nvCxnSpPr>
          <p:cNvPr id="522" name="Google Shape;522;p89"/>
          <p:cNvCxnSpPr/>
          <p:nvPr/>
        </p:nvCxnSpPr>
        <p:spPr>
          <a:xfrm>
            <a:off x="5166075" y="3557400"/>
            <a:ext cx="1552200" cy="0"/>
          </a:xfrm>
          <a:prstGeom prst="straightConnector1">
            <a:avLst/>
          </a:prstGeom>
          <a:noFill/>
          <a:ln cap="flat" cmpd="sng" w="19050">
            <a:solidFill>
              <a:srgbClr val="CCCCCC"/>
            </a:solidFill>
            <a:prstDash val="dash"/>
            <a:round/>
            <a:headEnd len="med" w="med" type="triangle"/>
            <a:tailEnd len="med" w="med" type="triangle"/>
          </a:ln>
        </p:spPr>
      </p:cxnSp>
      <p:sp>
        <p:nvSpPr>
          <p:cNvPr id="523" name="Google Shape;523;p89"/>
          <p:cNvSpPr txBox="1"/>
          <p:nvPr/>
        </p:nvSpPr>
        <p:spPr>
          <a:xfrm>
            <a:off x="2529350" y="3164925"/>
            <a:ext cx="11832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solidFill>
                  <a:srgbClr val="C800A1"/>
                </a:solidFill>
                <a:latin typeface="Proxima Nova"/>
                <a:ea typeface="Proxima Nova"/>
                <a:cs typeface="Proxima Nova"/>
                <a:sym typeface="Proxima Nova"/>
              </a:rPr>
              <a:t>AUTHORIZATION ENDPOINT</a:t>
            </a:r>
            <a:endParaRPr b="1" sz="1000">
              <a:solidFill>
                <a:srgbClr val="C800A1"/>
              </a:solidFill>
              <a:latin typeface="Proxima Nova"/>
              <a:ea typeface="Proxima Nova"/>
              <a:cs typeface="Proxima Nova"/>
              <a:sym typeface="Proxima Nova"/>
            </a:endParaRPr>
          </a:p>
        </p:txBody>
      </p:sp>
      <p:sp>
        <p:nvSpPr>
          <p:cNvPr id="524" name="Google Shape;524;p89"/>
          <p:cNvSpPr txBox="1"/>
          <p:nvPr/>
        </p:nvSpPr>
        <p:spPr>
          <a:xfrm>
            <a:off x="5358650" y="3164925"/>
            <a:ext cx="11832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solidFill>
                  <a:srgbClr val="FF5625"/>
                </a:solidFill>
                <a:latin typeface="Proxima Nova"/>
                <a:ea typeface="Proxima Nova"/>
                <a:cs typeface="Proxima Nova"/>
                <a:sym typeface="Proxima Nova"/>
              </a:rPr>
              <a:t>TOKEN </a:t>
            </a:r>
            <a:endParaRPr b="1" sz="1000">
              <a:solidFill>
                <a:srgbClr val="FF5625"/>
              </a:solidFill>
              <a:latin typeface="Proxima Nova"/>
              <a:ea typeface="Proxima Nova"/>
              <a:cs typeface="Proxima Nova"/>
              <a:sym typeface="Proxima Nova"/>
            </a:endParaRPr>
          </a:p>
          <a:p>
            <a:pPr indent="0" lvl="0" marL="0" rtl="0" algn="ctr">
              <a:spcBef>
                <a:spcPts val="0"/>
              </a:spcBef>
              <a:spcAft>
                <a:spcPts val="0"/>
              </a:spcAft>
              <a:buNone/>
            </a:pPr>
            <a:r>
              <a:rPr b="1" lang="en" sz="1000">
                <a:solidFill>
                  <a:srgbClr val="FF5625"/>
                </a:solidFill>
                <a:latin typeface="Proxima Nova"/>
                <a:ea typeface="Proxima Nova"/>
                <a:cs typeface="Proxima Nova"/>
                <a:sym typeface="Proxima Nova"/>
              </a:rPr>
              <a:t>ENDPOINT</a:t>
            </a:r>
            <a:endParaRPr b="1" sz="1000">
              <a:solidFill>
                <a:srgbClr val="FF5625"/>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1"/>
                                        </p:tgtEl>
                                        <p:attrNameLst>
                                          <p:attrName>style.visibility</p:attrName>
                                        </p:attrNameLst>
                                      </p:cBhvr>
                                      <p:to>
                                        <p:strVal val="visible"/>
                                      </p:to>
                                    </p:set>
                                    <p:animEffect filter="fade" transition="in">
                                      <p:cBhvr>
                                        <p:cTn dur="1000"/>
                                        <p:tgtEl>
                                          <p:spTgt spid="521"/>
                                        </p:tgtEl>
                                      </p:cBhvr>
                                    </p:animEffect>
                                  </p:childTnLst>
                                </p:cTn>
                              </p:par>
                              <p:par>
                                <p:cTn fill="hold" nodeType="withEffect" presetClass="entr" presetID="10" presetSubtype="0">
                                  <p:stCondLst>
                                    <p:cond delay="0"/>
                                  </p:stCondLst>
                                  <p:childTnLst>
                                    <p:set>
                                      <p:cBhvr>
                                        <p:cTn dur="1" fill="hold">
                                          <p:stCondLst>
                                            <p:cond delay="0"/>
                                          </p:stCondLst>
                                        </p:cTn>
                                        <p:tgtEl>
                                          <p:spTgt spid="523"/>
                                        </p:tgtEl>
                                        <p:attrNameLst>
                                          <p:attrName>style.visibility</p:attrName>
                                        </p:attrNameLst>
                                      </p:cBhvr>
                                      <p:to>
                                        <p:strVal val="visible"/>
                                      </p:to>
                                    </p:set>
                                    <p:animEffect filter="fade" transition="in">
                                      <p:cBhvr>
                                        <p:cTn dur="1000"/>
                                        <p:tgtEl>
                                          <p:spTgt spid="5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2"/>
                                        </p:tgtEl>
                                        <p:attrNameLst>
                                          <p:attrName>style.visibility</p:attrName>
                                        </p:attrNameLst>
                                      </p:cBhvr>
                                      <p:to>
                                        <p:strVal val="visible"/>
                                      </p:to>
                                    </p:set>
                                    <p:animEffect filter="fade" transition="in">
                                      <p:cBhvr>
                                        <p:cTn dur="1000"/>
                                        <p:tgtEl>
                                          <p:spTgt spid="522"/>
                                        </p:tgtEl>
                                      </p:cBhvr>
                                    </p:animEffect>
                                  </p:childTnLst>
                                </p:cTn>
                              </p:par>
                              <p:par>
                                <p:cTn fill="hold" nodeType="withEffect" presetClass="entr" presetID="10" presetSubtype="0">
                                  <p:stCondLst>
                                    <p:cond delay="0"/>
                                  </p:stCondLst>
                                  <p:childTnLst>
                                    <p:set>
                                      <p:cBhvr>
                                        <p:cTn dur="1" fill="hold">
                                          <p:stCondLst>
                                            <p:cond delay="0"/>
                                          </p:stCondLst>
                                        </p:cTn>
                                        <p:tgtEl>
                                          <p:spTgt spid="524"/>
                                        </p:tgtEl>
                                        <p:attrNameLst>
                                          <p:attrName>style.visibility</p:attrName>
                                        </p:attrNameLst>
                                      </p:cBhvr>
                                      <p:to>
                                        <p:strVal val="visible"/>
                                      </p:to>
                                    </p:set>
                                    <p:animEffect filter="fade" transition="in">
                                      <p:cBhvr>
                                        <p:cTn dur="1000"/>
                                        <p:tgtEl>
                                          <p:spTgt spid="5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graphicFrame>
        <p:nvGraphicFramePr>
          <p:cNvPr id="529" name="Google Shape;529;p90"/>
          <p:cNvGraphicFramePr/>
          <p:nvPr/>
        </p:nvGraphicFramePr>
        <p:xfrm>
          <a:off x="431492" y="989995"/>
          <a:ext cx="3000000" cy="3000000"/>
        </p:xfrm>
        <a:graphic>
          <a:graphicData uri="http://schemas.openxmlformats.org/drawingml/2006/table">
            <a:tbl>
              <a:tblPr>
                <a:noFill/>
                <a:tableStyleId>{FBB5D4A0-BAAC-4477-8199-AA87195E67D9}</a:tableStyleId>
              </a:tblPr>
              <a:tblGrid>
                <a:gridCol w="3889200"/>
                <a:gridCol w="251300"/>
                <a:gridCol w="4160200"/>
              </a:tblGrid>
              <a:tr h="1171025">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Proxima Nova Extrabold"/>
                          <a:ea typeface="Proxima Nova Extrabold"/>
                          <a:cs typeface="Proxima Nova Extrabold"/>
                          <a:sym typeface="Proxima Nova Extrabold"/>
                        </a:rPr>
                        <a:t>REQUEST</a:t>
                      </a:r>
                      <a:endParaRPr sz="1400" u="none" cap="none" strike="noStrike">
                        <a:latin typeface="Proxima Nova Extrabold"/>
                        <a:ea typeface="Proxima Nova Extrabold"/>
                        <a:cs typeface="Proxima Nova Extrabold"/>
                        <a:sym typeface="Proxima Nova Extrabold"/>
                      </a:endParaRPr>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Proxima Nova"/>
                        <a:ea typeface="Proxima Nova"/>
                        <a:cs typeface="Proxima Nova"/>
                        <a:sym typeface="Proxima Nova"/>
                      </a:endParaRPr>
                    </a:p>
                    <a:p>
                      <a:pPr indent="-317500" lvl="0" marL="457200" rtl="0" algn="l">
                        <a:spcBef>
                          <a:spcPts val="0"/>
                        </a:spcBef>
                        <a:spcAft>
                          <a:spcPts val="0"/>
                        </a:spcAft>
                        <a:buClr>
                          <a:srgbClr val="FF5625"/>
                        </a:buClr>
                        <a:buSzPts val="1400"/>
                        <a:buFont typeface="Proxima Nova"/>
                        <a:buChar char="●"/>
                      </a:pPr>
                      <a:r>
                        <a:rPr b="1" lang="en">
                          <a:solidFill>
                            <a:srgbClr val="FF5625"/>
                          </a:solidFill>
                          <a:latin typeface="Proxima Nova"/>
                          <a:ea typeface="Proxima Nova"/>
                          <a:cs typeface="Proxima Nova"/>
                          <a:sym typeface="Proxima Nova"/>
                        </a:rPr>
                        <a:t>RESPONSE_TYPE</a:t>
                      </a:r>
                      <a:endParaRPr b="1">
                        <a:solidFill>
                          <a:srgbClr val="FF5625"/>
                        </a:solidFill>
                        <a:latin typeface="Proxima Nova"/>
                        <a:ea typeface="Proxima Nova"/>
                        <a:cs typeface="Proxima Nova"/>
                        <a:sym typeface="Proxima Nova"/>
                      </a:endParaRPr>
                    </a:p>
                    <a:p>
                      <a:pPr indent="0" lvl="0" marL="457200" rtl="0" algn="l">
                        <a:spcBef>
                          <a:spcPts val="0"/>
                        </a:spcBef>
                        <a:spcAft>
                          <a:spcPts val="0"/>
                        </a:spcAft>
                        <a:buNone/>
                      </a:pPr>
                      <a:r>
                        <a:t/>
                      </a:r>
                      <a:endParaRPr b="1">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b="1" lang="en">
                          <a:latin typeface="Proxima Nova"/>
                          <a:ea typeface="Proxima Nova"/>
                          <a:cs typeface="Proxima Nova"/>
                          <a:sym typeface="Proxima Nova"/>
                        </a:rPr>
                        <a:t>CLIENT_ID</a:t>
                      </a:r>
                      <a:endParaRPr b="1">
                        <a:latin typeface="Proxima Nova"/>
                        <a:ea typeface="Proxima Nova"/>
                        <a:cs typeface="Proxima Nova"/>
                        <a:sym typeface="Proxima Nova"/>
                      </a:endParaRPr>
                    </a:p>
                    <a:p>
                      <a:pPr indent="0" lvl="0" marL="457200" rtl="0" algn="l">
                        <a:spcBef>
                          <a:spcPts val="0"/>
                        </a:spcBef>
                        <a:spcAft>
                          <a:spcPts val="0"/>
                        </a:spcAft>
                        <a:buNone/>
                      </a:pPr>
                      <a:r>
                        <a:t/>
                      </a:r>
                      <a:endParaRPr b="1">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b="1" lang="en">
                          <a:latin typeface="Proxima Nova"/>
                          <a:ea typeface="Proxima Nova"/>
                          <a:cs typeface="Proxima Nova"/>
                          <a:sym typeface="Proxima Nova"/>
                        </a:rPr>
                        <a:t>REDIRECT_URI</a:t>
                      </a:r>
                      <a:br>
                        <a:rPr lang="en">
                          <a:latin typeface="Proxima Nova"/>
                          <a:ea typeface="Proxima Nova"/>
                          <a:cs typeface="Proxima Nova"/>
                          <a:sym typeface="Proxima Nova"/>
                        </a:rPr>
                      </a:b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b="1" lang="en">
                          <a:latin typeface="Proxima Nova"/>
                          <a:ea typeface="Proxima Nova"/>
                          <a:cs typeface="Proxima Nova"/>
                          <a:sym typeface="Proxima Nova"/>
                        </a:rPr>
                        <a:t>SCOPE (opcional)</a:t>
                      </a:r>
                      <a:endParaRPr b="1">
                        <a:latin typeface="Proxima Nova"/>
                        <a:ea typeface="Proxima Nova"/>
                        <a:cs typeface="Proxima Nova"/>
                        <a:sym typeface="Proxima Nova"/>
                      </a:endParaRPr>
                    </a:p>
                    <a:p>
                      <a:pPr indent="0" lvl="0" marL="457200" rtl="0" algn="l">
                        <a:spcBef>
                          <a:spcPts val="0"/>
                        </a:spcBef>
                        <a:spcAft>
                          <a:spcPts val="0"/>
                        </a:spcAft>
                        <a:buNone/>
                      </a:pPr>
                      <a:r>
                        <a:t/>
                      </a:r>
                      <a:endParaRPr b="1">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b="1" lang="en">
                          <a:latin typeface="Proxima Nova"/>
                          <a:ea typeface="Proxima Nova"/>
                          <a:cs typeface="Proxima Nova"/>
                          <a:sym typeface="Proxima Nova"/>
                        </a:rPr>
                        <a:t>STATE (opcional)</a:t>
                      </a:r>
                      <a:endParaRPr>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a:latin typeface="Proxima Nova"/>
                        <a:ea typeface="Proxima Nova"/>
                        <a:cs typeface="Proxima Nova"/>
                        <a:sym typeface="Proxima Nova"/>
                      </a:endParaRPr>
                    </a:p>
                  </a:txBody>
                  <a:tcPr marT="12825" marB="12825" marR="25650" marL="25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Proxima Nova Extrabold"/>
                        <a:ea typeface="Proxima Nova Extrabold"/>
                        <a:cs typeface="Proxima Nova Extrabold"/>
                        <a:sym typeface="Proxima Nova Extrabold"/>
                      </a:endParaRPr>
                    </a:p>
                  </a:txBody>
                  <a:tcPr marT="12825" marB="12825" marR="25650" marL="25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Proxima Nova Extrabold"/>
                          <a:ea typeface="Proxima Nova Extrabold"/>
                          <a:cs typeface="Proxima Nova Extrabold"/>
                          <a:sym typeface="Proxima Nova Extrabold"/>
                        </a:rPr>
                        <a:t>RESPONSE</a:t>
                      </a:r>
                      <a:endParaRPr sz="1400" u="none" cap="none" strike="noStrike">
                        <a:latin typeface="Proxima Nova Extrabold"/>
                        <a:ea typeface="Proxima Nova Extrabold"/>
                        <a:cs typeface="Proxima Nova Extrabold"/>
                        <a:sym typeface="Proxima Nova Extrabold"/>
                      </a:endParaRPr>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Proxima Nova Extrabold"/>
                        <a:ea typeface="Proxima Nova Extrabold"/>
                        <a:cs typeface="Proxima Nova Extrabold"/>
                        <a:sym typeface="Proxima Nova Extrabold"/>
                      </a:endParaRPr>
                    </a:p>
                    <a:p>
                      <a:pPr indent="-317500" lvl="0" marL="457200" rtl="0" algn="l">
                        <a:spcBef>
                          <a:spcPts val="0"/>
                        </a:spcBef>
                        <a:spcAft>
                          <a:spcPts val="0"/>
                        </a:spcAft>
                        <a:buClr>
                          <a:srgbClr val="FF5625"/>
                        </a:buClr>
                        <a:buSzPts val="1400"/>
                        <a:buFont typeface="Proxima Nova"/>
                        <a:buChar char="●"/>
                      </a:pPr>
                      <a:r>
                        <a:rPr b="1" lang="en">
                          <a:solidFill>
                            <a:srgbClr val="FF5625"/>
                          </a:solidFill>
                          <a:latin typeface="Proxima Nova"/>
                          <a:ea typeface="Proxima Nova"/>
                          <a:cs typeface="Proxima Nova"/>
                          <a:sym typeface="Proxima Nova"/>
                        </a:rPr>
                        <a:t>CODE</a:t>
                      </a:r>
                      <a:endParaRPr b="1">
                        <a:solidFill>
                          <a:srgbClr val="FF5625"/>
                        </a:solidFill>
                        <a:latin typeface="Proxima Nova"/>
                        <a:ea typeface="Proxima Nova"/>
                        <a:cs typeface="Proxima Nova"/>
                        <a:sym typeface="Proxima Nova"/>
                      </a:endParaRPr>
                    </a:p>
                    <a:p>
                      <a:pPr indent="0" lvl="0" marL="457200" rtl="0" algn="l">
                        <a:spcBef>
                          <a:spcPts val="0"/>
                        </a:spcBef>
                        <a:spcAft>
                          <a:spcPts val="0"/>
                        </a:spcAft>
                        <a:buNone/>
                      </a:pPr>
                      <a:r>
                        <a:t/>
                      </a:r>
                      <a:endParaRPr b="1">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b="1" lang="en">
                          <a:latin typeface="Proxima Nova"/>
                          <a:ea typeface="Proxima Nova"/>
                          <a:cs typeface="Proxima Nova"/>
                          <a:sym typeface="Proxima Nova"/>
                        </a:rPr>
                        <a:t>STATE</a:t>
                      </a:r>
                      <a:endParaRPr b="1">
                        <a:latin typeface="Proxima Nova"/>
                        <a:ea typeface="Proxima Nova"/>
                        <a:cs typeface="Proxima Nova"/>
                        <a:sym typeface="Proxima Nova"/>
                      </a:endParaRPr>
                    </a:p>
                  </a:txBody>
                  <a:tcPr marT="12825" marB="12825" marR="25650" marL="25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530" name="Google Shape;530;p90"/>
          <p:cNvPicPr preferRelativeResize="0"/>
          <p:nvPr/>
        </p:nvPicPr>
        <p:blipFill rotWithShape="1">
          <a:blip r:embed="rId3">
            <a:alphaModFix/>
          </a:blip>
          <a:srcRect b="15290" l="4584" r="4638" t="87622"/>
          <a:stretch/>
        </p:blipFill>
        <p:spPr>
          <a:xfrm flipH="1" rot="10800000">
            <a:off x="419100" y="4364600"/>
            <a:ext cx="8300702" cy="149850"/>
          </a:xfrm>
          <a:prstGeom prst="rect">
            <a:avLst/>
          </a:prstGeom>
          <a:noFill/>
          <a:ln>
            <a:noFill/>
          </a:ln>
        </p:spPr>
      </p:pic>
      <p:sp>
        <p:nvSpPr>
          <p:cNvPr id="531" name="Google Shape;531;p90"/>
          <p:cNvSpPr txBox="1"/>
          <p:nvPr>
            <p:ph idx="1" type="body"/>
          </p:nvPr>
        </p:nvSpPr>
        <p:spPr>
          <a:xfrm>
            <a:off x="419100" y="277819"/>
            <a:ext cx="8305800" cy="368700"/>
          </a:xfrm>
          <a:prstGeom prst="rect">
            <a:avLst/>
          </a:prstGeom>
          <a:noFill/>
          <a:ln>
            <a:noFill/>
          </a:ln>
        </p:spPr>
        <p:txBody>
          <a:bodyPr anchorCtr="0" anchor="t" bIns="0" lIns="0" spcFirstLastPara="1" rIns="0" wrap="square" tIns="0">
            <a:noAutofit/>
          </a:bodyPr>
          <a:lstStyle/>
          <a:p>
            <a:pPr indent="0" lvl="0" marL="6350" rtl="0" algn="l">
              <a:lnSpc>
                <a:spcPct val="100000"/>
              </a:lnSpc>
              <a:spcBef>
                <a:spcPts val="0"/>
              </a:spcBef>
              <a:spcAft>
                <a:spcPts val="0"/>
              </a:spcAft>
              <a:buSzPts val="800"/>
              <a:buNone/>
            </a:pPr>
            <a:r>
              <a:rPr b="1" lang="en" sz="1700"/>
              <a:t>AUTHORIZATION ENDPOINT</a:t>
            </a:r>
            <a:endParaRPr b="1" sz="1700"/>
          </a:p>
        </p:txBody>
      </p:sp>
      <p:sp>
        <p:nvSpPr>
          <p:cNvPr id="532" name="Google Shape;532;p90"/>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33" name="Google Shape;533;p90"/>
          <p:cNvSpPr/>
          <p:nvPr/>
        </p:nvSpPr>
        <p:spPr>
          <a:xfrm>
            <a:off x="4593706"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534" name="Google Shape;534;p90"/>
          <p:cNvPicPr preferRelativeResize="0"/>
          <p:nvPr/>
        </p:nvPicPr>
        <p:blipFill>
          <a:blip r:embed="rId4">
            <a:alphaModFix/>
          </a:blip>
          <a:stretch>
            <a:fillRect/>
          </a:stretch>
        </p:blipFill>
        <p:spPr>
          <a:xfrm>
            <a:off x="4959506" y="3036595"/>
            <a:ext cx="841248" cy="841248"/>
          </a:xfrm>
          <a:prstGeom prst="rect">
            <a:avLst/>
          </a:prstGeom>
          <a:noFill/>
          <a:ln>
            <a:noFill/>
          </a:ln>
        </p:spPr>
      </p:pic>
      <p:pic>
        <p:nvPicPr>
          <p:cNvPr id="535" name="Google Shape;535;p90"/>
          <p:cNvPicPr preferRelativeResize="0"/>
          <p:nvPr/>
        </p:nvPicPr>
        <p:blipFill rotWithShape="1">
          <a:blip r:embed="rId5">
            <a:alphaModFix/>
          </a:blip>
          <a:srcRect b="189" l="0" r="0" t="199"/>
          <a:stretch/>
        </p:blipFill>
        <p:spPr>
          <a:xfrm>
            <a:off x="7744325" y="3097275"/>
            <a:ext cx="841200" cy="841200"/>
          </a:xfrm>
          <a:prstGeom prst="rect">
            <a:avLst/>
          </a:prstGeom>
          <a:noFill/>
          <a:ln>
            <a:noFill/>
          </a:ln>
        </p:spPr>
      </p:pic>
      <p:sp>
        <p:nvSpPr>
          <p:cNvPr id="536" name="Google Shape;536;p90"/>
          <p:cNvSpPr txBox="1"/>
          <p:nvPr/>
        </p:nvSpPr>
        <p:spPr>
          <a:xfrm>
            <a:off x="4960975" y="3884625"/>
            <a:ext cx="8412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latin typeface="Proxima Nova"/>
                <a:ea typeface="Proxima Nova"/>
                <a:cs typeface="Proxima Nova"/>
                <a:sym typeface="Proxima Nova"/>
              </a:rPr>
              <a:t>RESOURCE OWNER</a:t>
            </a:r>
            <a:endParaRPr b="1" sz="800">
              <a:latin typeface="Proxima Nova"/>
              <a:ea typeface="Proxima Nova"/>
              <a:cs typeface="Proxima Nova"/>
              <a:sym typeface="Proxima Nova"/>
            </a:endParaRPr>
          </a:p>
        </p:txBody>
      </p:sp>
      <p:sp>
        <p:nvSpPr>
          <p:cNvPr id="537" name="Google Shape;537;p90"/>
          <p:cNvSpPr txBox="1"/>
          <p:nvPr/>
        </p:nvSpPr>
        <p:spPr>
          <a:xfrm>
            <a:off x="7744300" y="3884625"/>
            <a:ext cx="8412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latin typeface="Proxima Nova"/>
                <a:ea typeface="Proxima Nova"/>
                <a:cs typeface="Proxima Nova"/>
                <a:sym typeface="Proxima Nova"/>
              </a:rPr>
              <a:t>AUTHORIZATION SERVER</a:t>
            </a:r>
            <a:endParaRPr b="1" sz="800">
              <a:latin typeface="Proxima Nova"/>
              <a:ea typeface="Proxima Nova"/>
              <a:cs typeface="Proxima Nova"/>
              <a:sym typeface="Proxima Nova"/>
            </a:endParaRPr>
          </a:p>
        </p:txBody>
      </p:sp>
      <p:cxnSp>
        <p:nvCxnSpPr>
          <p:cNvPr id="538" name="Google Shape;538;p90"/>
          <p:cNvCxnSpPr/>
          <p:nvPr/>
        </p:nvCxnSpPr>
        <p:spPr>
          <a:xfrm>
            <a:off x="6001450" y="3557400"/>
            <a:ext cx="1552200" cy="0"/>
          </a:xfrm>
          <a:prstGeom prst="straightConnector1">
            <a:avLst/>
          </a:prstGeom>
          <a:noFill/>
          <a:ln cap="flat" cmpd="sng" w="19050">
            <a:solidFill>
              <a:srgbClr val="CCCCCC"/>
            </a:solidFill>
            <a:prstDash val="dash"/>
            <a:round/>
            <a:headEnd len="med" w="med" type="triangle"/>
            <a:tailEnd len="med" w="med" type="triangle"/>
          </a:ln>
        </p:spPr>
      </p:cxnSp>
      <p:sp>
        <p:nvSpPr>
          <p:cNvPr id="539" name="Google Shape;539;p90"/>
          <p:cNvSpPr txBox="1"/>
          <p:nvPr/>
        </p:nvSpPr>
        <p:spPr>
          <a:xfrm>
            <a:off x="6186950" y="3164925"/>
            <a:ext cx="11832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solidFill>
                  <a:srgbClr val="C800A1"/>
                </a:solidFill>
                <a:latin typeface="Proxima Nova"/>
                <a:ea typeface="Proxima Nova"/>
                <a:cs typeface="Proxima Nova"/>
                <a:sym typeface="Proxima Nova"/>
              </a:rPr>
              <a:t>AUTHORIZATION ENDPOINT</a:t>
            </a:r>
            <a:endParaRPr b="1" sz="1000">
              <a:solidFill>
                <a:srgbClr val="C800A1"/>
              </a:solidFill>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graphicFrame>
        <p:nvGraphicFramePr>
          <p:cNvPr id="544" name="Google Shape;544;p91"/>
          <p:cNvGraphicFramePr/>
          <p:nvPr/>
        </p:nvGraphicFramePr>
        <p:xfrm>
          <a:off x="431492" y="989995"/>
          <a:ext cx="3000000" cy="3000000"/>
        </p:xfrm>
        <a:graphic>
          <a:graphicData uri="http://schemas.openxmlformats.org/drawingml/2006/table">
            <a:tbl>
              <a:tblPr>
                <a:noFill/>
                <a:tableStyleId>{FBB5D4A0-BAAC-4477-8199-AA87195E67D9}</a:tableStyleId>
              </a:tblPr>
              <a:tblGrid>
                <a:gridCol w="3889200"/>
                <a:gridCol w="251300"/>
                <a:gridCol w="4160200"/>
              </a:tblGrid>
              <a:tr h="1171025">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Proxima Nova Extrabold"/>
                          <a:ea typeface="Proxima Nova Extrabold"/>
                          <a:cs typeface="Proxima Nova Extrabold"/>
                          <a:sym typeface="Proxima Nova Extrabold"/>
                        </a:rPr>
                        <a:t>REQUEST</a:t>
                      </a:r>
                      <a:endParaRPr sz="1400" u="none" cap="none" strike="noStrike">
                        <a:latin typeface="Proxima Nova Extrabold"/>
                        <a:ea typeface="Proxima Nova Extrabold"/>
                        <a:cs typeface="Proxima Nova Extrabold"/>
                        <a:sym typeface="Proxima Nova Extrabold"/>
                      </a:endParaRPr>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Proxima Nova"/>
                        <a:ea typeface="Proxima Nova"/>
                        <a:cs typeface="Proxima Nova"/>
                        <a:sym typeface="Proxima Nova"/>
                      </a:endParaRPr>
                    </a:p>
                    <a:p>
                      <a:pPr indent="-317500" lvl="0" marL="457200" rtl="0" algn="l">
                        <a:spcBef>
                          <a:spcPts val="0"/>
                        </a:spcBef>
                        <a:spcAft>
                          <a:spcPts val="0"/>
                        </a:spcAft>
                        <a:buClr>
                          <a:schemeClr val="accent3"/>
                        </a:buClr>
                        <a:buSzPts val="1400"/>
                        <a:buFont typeface="Proxima Nova"/>
                        <a:buChar char="●"/>
                      </a:pPr>
                      <a:r>
                        <a:rPr b="1" lang="en">
                          <a:solidFill>
                            <a:schemeClr val="accent3"/>
                          </a:solidFill>
                          <a:latin typeface="Proxima Nova"/>
                          <a:ea typeface="Proxima Nova"/>
                          <a:cs typeface="Proxima Nova"/>
                          <a:sym typeface="Proxima Nova"/>
                        </a:rPr>
                        <a:t>GRANT_TYPE</a:t>
                      </a:r>
                      <a:endParaRPr b="1">
                        <a:solidFill>
                          <a:schemeClr val="accent3"/>
                        </a:solidFill>
                        <a:latin typeface="Proxima Nova"/>
                        <a:ea typeface="Proxima Nova"/>
                        <a:cs typeface="Proxima Nova"/>
                        <a:sym typeface="Proxima Nova"/>
                      </a:endParaRPr>
                    </a:p>
                    <a:p>
                      <a:pPr indent="0" lvl="0" marL="457200" rtl="0" algn="l">
                        <a:spcBef>
                          <a:spcPts val="0"/>
                        </a:spcBef>
                        <a:spcAft>
                          <a:spcPts val="0"/>
                        </a:spcAft>
                        <a:buNone/>
                      </a:pPr>
                      <a:r>
                        <a:t/>
                      </a:r>
                      <a:endParaRPr b="1">
                        <a:latin typeface="Proxima Nova"/>
                        <a:ea typeface="Proxima Nova"/>
                        <a:cs typeface="Proxima Nova"/>
                        <a:sym typeface="Proxima Nova"/>
                      </a:endParaRPr>
                    </a:p>
                    <a:p>
                      <a:pPr indent="-317500" lvl="0" marL="457200" rtl="0" algn="l">
                        <a:spcBef>
                          <a:spcPts val="0"/>
                        </a:spcBef>
                        <a:spcAft>
                          <a:spcPts val="0"/>
                        </a:spcAft>
                        <a:buClr>
                          <a:srgbClr val="FF5625"/>
                        </a:buClr>
                        <a:buSzPts val="1400"/>
                        <a:buFont typeface="Proxima Nova"/>
                        <a:buChar char="●"/>
                      </a:pPr>
                      <a:r>
                        <a:rPr b="1" lang="en">
                          <a:solidFill>
                            <a:srgbClr val="FF5625"/>
                          </a:solidFill>
                          <a:latin typeface="Proxima Nova"/>
                          <a:ea typeface="Proxima Nova"/>
                          <a:cs typeface="Proxima Nova"/>
                          <a:sym typeface="Proxima Nova"/>
                        </a:rPr>
                        <a:t>CODE</a:t>
                      </a:r>
                      <a:endParaRPr b="1">
                        <a:solidFill>
                          <a:srgbClr val="FF5625"/>
                        </a:solidFill>
                        <a:latin typeface="Proxima Nova"/>
                        <a:ea typeface="Proxima Nova"/>
                        <a:cs typeface="Proxima Nova"/>
                        <a:sym typeface="Proxima Nova"/>
                      </a:endParaRPr>
                    </a:p>
                    <a:p>
                      <a:pPr indent="0" lvl="0" marL="457200" rtl="0" algn="l">
                        <a:spcBef>
                          <a:spcPts val="0"/>
                        </a:spcBef>
                        <a:spcAft>
                          <a:spcPts val="0"/>
                        </a:spcAft>
                        <a:buNone/>
                      </a:pPr>
                      <a:r>
                        <a:t/>
                      </a:r>
                      <a:endParaRPr b="1">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b="1" lang="en">
                          <a:latin typeface="Proxima Nova"/>
                          <a:ea typeface="Proxima Nova"/>
                          <a:cs typeface="Proxima Nova"/>
                          <a:sym typeface="Proxima Nova"/>
                        </a:rPr>
                        <a:t>REDIRECT_URI</a:t>
                      </a:r>
                      <a:br>
                        <a:rPr lang="en">
                          <a:latin typeface="Proxima Nova"/>
                          <a:ea typeface="Proxima Nova"/>
                          <a:cs typeface="Proxima Nova"/>
                          <a:sym typeface="Proxima Nova"/>
                        </a:rPr>
                      </a:b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b="1" lang="en">
                          <a:latin typeface="Proxima Nova"/>
                          <a:ea typeface="Proxima Nova"/>
                          <a:cs typeface="Proxima Nova"/>
                          <a:sym typeface="Proxima Nova"/>
                        </a:rPr>
                        <a:t>CLIENT_ID</a:t>
                      </a:r>
                      <a:endParaRPr b="1">
                        <a:latin typeface="Proxima Nova"/>
                        <a:ea typeface="Proxima Nova"/>
                        <a:cs typeface="Proxima Nova"/>
                        <a:sym typeface="Proxima Nova"/>
                      </a:endParaRPr>
                    </a:p>
                    <a:p>
                      <a:pPr indent="0" lvl="0" marL="457200" rtl="0" algn="l">
                        <a:spcBef>
                          <a:spcPts val="0"/>
                        </a:spcBef>
                        <a:spcAft>
                          <a:spcPts val="0"/>
                        </a:spcAft>
                        <a:buNone/>
                      </a:pPr>
                      <a:r>
                        <a:t/>
                      </a:r>
                      <a:endParaRPr b="1">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b="1" lang="en">
                          <a:latin typeface="Proxima Nova"/>
                          <a:ea typeface="Proxima Nova"/>
                          <a:cs typeface="Proxima Nova"/>
                          <a:sym typeface="Proxima Nova"/>
                        </a:rPr>
                        <a:t>CLIENT_SECRET</a:t>
                      </a:r>
                      <a:endParaRPr b="1">
                        <a:solidFill>
                          <a:srgbClr val="FF5625"/>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a:latin typeface="Proxima Nova"/>
                        <a:ea typeface="Proxima Nova"/>
                        <a:cs typeface="Proxima Nova"/>
                        <a:sym typeface="Proxima Nova"/>
                      </a:endParaRPr>
                    </a:p>
                  </a:txBody>
                  <a:tcPr marT="12825" marB="12825" marR="25650" marL="25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Proxima Nova Extrabold"/>
                        <a:ea typeface="Proxima Nova Extrabold"/>
                        <a:cs typeface="Proxima Nova Extrabold"/>
                        <a:sym typeface="Proxima Nova Extrabold"/>
                      </a:endParaRPr>
                    </a:p>
                  </a:txBody>
                  <a:tcPr marT="12825" marB="12825" marR="25650" marL="25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Proxima Nova Extrabold"/>
                          <a:ea typeface="Proxima Nova Extrabold"/>
                          <a:cs typeface="Proxima Nova Extrabold"/>
                          <a:sym typeface="Proxima Nova Extrabold"/>
                        </a:rPr>
                        <a:t>RESPONSE</a:t>
                      </a:r>
                      <a:endParaRPr sz="1400" u="none" cap="none" strike="noStrike">
                        <a:latin typeface="Proxima Nova Extrabold"/>
                        <a:ea typeface="Proxima Nova Extrabold"/>
                        <a:cs typeface="Proxima Nova Extrabold"/>
                        <a:sym typeface="Proxima Nova Extrabold"/>
                      </a:endParaRPr>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Proxima Nova Extrabold"/>
                        <a:ea typeface="Proxima Nova Extrabold"/>
                        <a:cs typeface="Proxima Nova Extrabold"/>
                        <a:sym typeface="Proxima Nova Extrabold"/>
                      </a:endParaRPr>
                    </a:p>
                    <a:p>
                      <a:pPr indent="-317500" lvl="0" marL="457200" rtl="0" algn="l">
                        <a:spcBef>
                          <a:spcPts val="0"/>
                        </a:spcBef>
                        <a:spcAft>
                          <a:spcPts val="0"/>
                        </a:spcAft>
                        <a:buSzPts val="1400"/>
                        <a:buFont typeface="Proxima Nova"/>
                        <a:buChar char="●"/>
                      </a:pPr>
                      <a:r>
                        <a:rPr b="1" lang="en">
                          <a:latin typeface="Proxima Nova"/>
                          <a:ea typeface="Proxima Nova"/>
                          <a:cs typeface="Proxima Nova"/>
                          <a:sym typeface="Proxima Nova"/>
                        </a:rPr>
                        <a:t>TOKEN_TYPE</a:t>
                      </a:r>
                      <a:endParaRPr b="1">
                        <a:latin typeface="Proxima Nova"/>
                        <a:ea typeface="Proxima Nova"/>
                        <a:cs typeface="Proxima Nova"/>
                        <a:sym typeface="Proxima Nova"/>
                      </a:endParaRPr>
                    </a:p>
                    <a:p>
                      <a:pPr indent="0" lvl="0" marL="457200" rtl="0" algn="l">
                        <a:spcBef>
                          <a:spcPts val="0"/>
                        </a:spcBef>
                        <a:spcAft>
                          <a:spcPts val="0"/>
                        </a:spcAft>
                        <a:buNone/>
                      </a:pPr>
                      <a:r>
                        <a:t/>
                      </a:r>
                      <a:endParaRPr b="1">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b="1" lang="en">
                          <a:latin typeface="Proxima Nova"/>
                          <a:ea typeface="Proxima Nova"/>
                          <a:cs typeface="Proxima Nova"/>
                          <a:sym typeface="Proxima Nova"/>
                        </a:rPr>
                        <a:t>EXPIRES_IN</a:t>
                      </a:r>
                      <a:endParaRPr b="1">
                        <a:latin typeface="Proxima Nova"/>
                        <a:ea typeface="Proxima Nova"/>
                        <a:cs typeface="Proxima Nova"/>
                        <a:sym typeface="Proxima Nova"/>
                      </a:endParaRPr>
                    </a:p>
                    <a:p>
                      <a:pPr indent="0" lvl="0" marL="457200" rtl="0" algn="l">
                        <a:spcBef>
                          <a:spcPts val="0"/>
                        </a:spcBef>
                        <a:spcAft>
                          <a:spcPts val="0"/>
                        </a:spcAft>
                        <a:buNone/>
                      </a:pPr>
                      <a:r>
                        <a:t/>
                      </a:r>
                      <a:endParaRPr b="1">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b="1" lang="en">
                          <a:solidFill>
                            <a:schemeClr val="accent3"/>
                          </a:solidFill>
                          <a:latin typeface="Proxima Nova"/>
                          <a:ea typeface="Proxima Nova"/>
                          <a:cs typeface="Proxima Nova"/>
                          <a:sym typeface="Proxima Nova"/>
                        </a:rPr>
                        <a:t>ACCESS_TOKEN</a:t>
                      </a:r>
                      <a:br>
                        <a:rPr lang="en">
                          <a:latin typeface="Proxima Nova"/>
                          <a:ea typeface="Proxima Nova"/>
                          <a:cs typeface="Proxima Nova"/>
                          <a:sym typeface="Proxima Nova"/>
                        </a:rPr>
                      </a:b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b="1" lang="en">
                          <a:latin typeface="Proxima Nova"/>
                          <a:ea typeface="Proxima Nova"/>
                          <a:cs typeface="Proxima Nova"/>
                          <a:sym typeface="Proxima Nova"/>
                        </a:rPr>
                        <a:t>REFRESH_TOKEN</a:t>
                      </a:r>
                      <a:endParaRPr b="1">
                        <a:solidFill>
                          <a:srgbClr val="FF5625"/>
                        </a:solidFill>
                        <a:latin typeface="Proxima Nova"/>
                        <a:ea typeface="Proxima Nova"/>
                        <a:cs typeface="Proxima Nova"/>
                        <a:sym typeface="Proxima Nova"/>
                      </a:endParaRPr>
                    </a:p>
                  </a:txBody>
                  <a:tcPr marT="12825" marB="12825" marR="25650" marL="25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545" name="Google Shape;545;p91"/>
          <p:cNvPicPr preferRelativeResize="0"/>
          <p:nvPr/>
        </p:nvPicPr>
        <p:blipFill rotWithShape="1">
          <a:blip r:embed="rId3">
            <a:alphaModFix/>
          </a:blip>
          <a:srcRect b="15290" l="4584" r="4638" t="87622"/>
          <a:stretch/>
        </p:blipFill>
        <p:spPr>
          <a:xfrm flipH="1" rot="10800000">
            <a:off x="419100" y="4364600"/>
            <a:ext cx="8300702" cy="149850"/>
          </a:xfrm>
          <a:prstGeom prst="rect">
            <a:avLst/>
          </a:prstGeom>
          <a:noFill/>
          <a:ln>
            <a:noFill/>
          </a:ln>
        </p:spPr>
      </p:pic>
      <p:sp>
        <p:nvSpPr>
          <p:cNvPr id="546" name="Google Shape;546;p91"/>
          <p:cNvSpPr txBox="1"/>
          <p:nvPr>
            <p:ph idx="1" type="body"/>
          </p:nvPr>
        </p:nvSpPr>
        <p:spPr>
          <a:xfrm>
            <a:off x="419100" y="277819"/>
            <a:ext cx="8305800" cy="368700"/>
          </a:xfrm>
          <a:prstGeom prst="rect">
            <a:avLst/>
          </a:prstGeom>
          <a:noFill/>
          <a:ln>
            <a:noFill/>
          </a:ln>
        </p:spPr>
        <p:txBody>
          <a:bodyPr anchorCtr="0" anchor="t" bIns="0" lIns="0" spcFirstLastPara="1" rIns="0" wrap="square" tIns="0">
            <a:noAutofit/>
          </a:bodyPr>
          <a:lstStyle/>
          <a:p>
            <a:pPr indent="0" lvl="0" marL="6350" rtl="0" algn="l">
              <a:lnSpc>
                <a:spcPct val="100000"/>
              </a:lnSpc>
              <a:spcBef>
                <a:spcPts val="0"/>
              </a:spcBef>
              <a:spcAft>
                <a:spcPts val="0"/>
              </a:spcAft>
              <a:buSzPts val="800"/>
              <a:buNone/>
            </a:pPr>
            <a:r>
              <a:rPr b="1" lang="en" sz="1700"/>
              <a:t>TOKEN</a:t>
            </a:r>
            <a:r>
              <a:rPr b="1" lang="en" sz="1700"/>
              <a:t> ENDPOINT</a:t>
            </a:r>
            <a:endParaRPr b="1" sz="1700"/>
          </a:p>
        </p:txBody>
      </p:sp>
      <p:sp>
        <p:nvSpPr>
          <p:cNvPr id="547" name="Google Shape;547;p91"/>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48" name="Google Shape;548;p91"/>
          <p:cNvSpPr/>
          <p:nvPr/>
        </p:nvSpPr>
        <p:spPr>
          <a:xfrm>
            <a:off x="4593706"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549" name="Google Shape;549;p91"/>
          <p:cNvPicPr preferRelativeResize="0"/>
          <p:nvPr/>
        </p:nvPicPr>
        <p:blipFill rotWithShape="1">
          <a:blip r:embed="rId4">
            <a:alphaModFix/>
          </a:blip>
          <a:srcRect b="189" l="0" r="0" t="199"/>
          <a:stretch/>
        </p:blipFill>
        <p:spPr>
          <a:xfrm>
            <a:off x="5001125" y="3097275"/>
            <a:ext cx="841200" cy="841200"/>
          </a:xfrm>
          <a:prstGeom prst="rect">
            <a:avLst/>
          </a:prstGeom>
          <a:noFill/>
          <a:ln>
            <a:noFill/>
          </a:ln>
        </p:spPr>
      </p:pic>
      <p:sp>
        <p:nvSpPr>
          <p:cNvPr id="550" name="Google Shape;550;p91"/>
          <p:cNvSpPr txBox="1"/>
          <p:nvPr/>
        </p:nvSpPr>
        <p:spPr>
          <a:xfrm>
            <a:off x="5001100" y="3884625"/>
            <a:ext cx="8412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latin typeface="Proxima Nova"/>
                <a:ea typeface="Proxima Nova"/>
                <a:cs typeface="Proxima Nova"/>
                <a:sym typeface="Proxima Nova"/>
              </a:rPr>
              <a:t>AUTHORIZATION SERVER</a:t>
            </a:r>
            <a:endParaRPr b="1" sz="800">
              <a:latin typeface="Proxima Nova"/>
              <a:ea typeface="Proxima Nova"/>
              <a:cs typeface="Proxima Nova"/>
              <a:sym typeface="Proxima Nova"/>
            </a:endParaRPr>
          </a:p>
        </p:txBody>
      </p:sp>
      <p:cxnSp>
        <p:nvCxnSpPr>
          <p:cNvPr id="551" name="Google Shape;551;p91"/>
          <p:cNvCxnSpPr/>
          <p:nvPr/>
        </p:nvCxnSpPr>
        <p:spPr>
          <a:xfrm>
            <a:off x="6001450" y="3557400"/>
            <a:ext cx="1552200" cy="0"/>
          </a:xfrm>
          <a:prstGeom prst="straightConnector1">
            <a:avLst/>
          </a:prstGeom>
          <a:noFill/>
          <a:ln cap="flat" cmpd="sng" w="19050">
            <a:solidFill>
              <a:srgbClr val="CCCCCC"/>
            </a:solidFill>
            <a:prstDash val="dash"/>
            <a:round/>
            <a:headEnd len="med" w="med" type="triangle"/>
            <a:tailEnd len="med" w="med" type="triangle"/>
          </a:ln>
        </p:spPr>
      </p:cxnSp>
      <p:sp>
        <p:nvSpPr>
          <p:cNvPr id="552" name="Google Shape;552;p91"/>
          <p:cNvSpPr txBox="1"/>
          <p:nvPr/>
        </p:nvSpPr>
        <p:spPr>
          <a:xfrm>
            <a:off x="6186950" y="3164925"/>
            <a:ext cx="11832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solidFill>
                  <a:schemeClr val="accent4"/>
                </a:solidFill>
                <a:latin typeface="Proxima Nova"/>
                <a:ea typeface="Proxima Nova"/>
                <a:cs typeface="Proxima Nova"/>
                <a:sym typeface="Proxima Nova"/>
              </a:rPr>
              <a:t>TOKEN </a:t>
            </a:r>
            <a:endParaRPr b="1" sz="1000">
              <a:solidFill>
                <a:schemeClr val="accent4"/>
              </a:solidFill>
              <a:latin typeface="Proxima Nova"/>
              <a:ea typeface="Proxima Nova"/>
              <a:cs typeface="Proxima Nova"/>
              <a:sym typeface="Proxima Nova"/>
            </a:endParaRPr>
          </a:p>
          <a:p>
            <a:pPr indent="0" lvl="0" marL="0" rtl="0" algn="ctr">
              <a:spcBef>
                <a:spcPts val="0"/>
              </a:spcBef>
              <a:spcAft>
                <a:spcPts val="0"/>
              </a:spcAft>
              <a:buNone/>
            </a:pPr>
            <a:r>
              <a:rPr b="1" lang="en" sz="1000">
                <a:solidFill>
                  <a:schemeClr val="accent4"/>
                </a:solidFill>
                <a:latin typeface="Proxima Nova"/>
                <a:ea typeface="Proxima Nova"/>
                <a:cs typeface="Proxima Nova"/>
                <a:sym typeface="Proxima Nova"/>
              </a:rPr>
              <a:t>ENDPOINT</a:t>
            </a:r>
            <a:endParaRPr b="1" sz="1000">
              <a:solidFill>
                <a:schemeClr val="accent4"/>
              </a:solidFill>
              <a:latin typeface="Proxima Nova"/>
              <a:ea typeface="Proxima Nova"/>
              <a:cs typeface="Proxima Nova"/>
              <a:sym typeface="Proxima Nova"/>
            </a:endParaRPr>
          </a:p>
        </p:txBody>
      </p:sp>
      <p:sp>
        <p:nvSpPr>
          <p:cNvPr id="553" name="Google Shape;553;p91"/>
          <p:cNvSpPr txBox="1"/>
          <p:nvPr/>
        </p:nvSpPr>
        <p:spPr>
          <a:xfrm>
            <a:off x="7744300" y="3884625"/>
            <a:ext cx="8412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latin typeface="Proxima Nova"/>
                <a:ea typeface="Proxima Nova"/>
                <a:cs typeface="Proxima Nova"/>
                <a:sym typeface="Proxima Nova"/>
              </a:rPr>
              <a:t>CLIENT</a:t>
            </a:r>
            <a:endParaRPr b="1" sz="800">
              <a:latin typeface="Proxima Nova"/>
              <a:ea typeface="Proxima Nova"/>
              <a:cs typeface="Proxima Nova"/>
              <a:sym typeface="Proxima Nova"/>
            </a:endParaRPr>
          </a:p>
        </p:txBody>
      </p:sp>
      <p:pic>
        <p:nvPicPr>
          <p:cNvPr id="554" name="Google Shape;554;p91"/>
          <p:cNvPicPr preferRelativeResize="0"/>
          <p:nvPr/>
        </p:nvPicPr>
        <p:blipFill rotWithShape="1">
          <a:blip r:embed="rId5">
            <a:alphaModFix/>
          </a:blip>
          <a:srcRect b="129" l="0" r="0" t="129"/>
          <a:stretch/>
        </p:blipFill>
        <p:spPr>
          <a:xfrm>
            <a:off x="7656589" y="3097225"/>
            <a:ext cx="841248" cy="84124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92"/>
          <p:cNvSpPr txBox="1"/>
          <p:nvPr>
            <p:ph idx="1" type="body"/>
          </p:nvPr>
        </p:nvSpPr>
        <p:spPr>
          <a:xfrm>
            <a:off x="419100" y="277819"/>
            <a:ext cx="8305800" cy="368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800"/>
              <a:buNone/>
            </a:pPr>
            <a:r>
              <a:rPr b="1" lang="en" sz="1700">
                <a:solidFill>
                  <a:srgbClr val="212121"/>
                </a:solidFill>
              </a:rPr>
              <a:t>GRANT TYPES</a:t>
            </a:r>
            <a:endParaRPr sz="1500"/>
          </a:p>
        </p:txBody>
      </p:sp>
      <p:pic>
        <p:nvPicPr>
          <p:cNvPr id="560" name="Google Shape;560;p92"/>
          <p:cNvPicPr preferRelativeResize="0"/>
          <p:nvPr/>
        </p:nvPicPr>
        <p:blipFill rotWithShape="1">
          <a:blip r:embed="rId3">
            <a:alphaModFix/>
          </a:blip>
          <a:srcRect b="15291" l="4584" r="4638" t="87622"/>
          <a:stretch/>
        </p:blipFill>
        <p:spPr>
          <a:xfrm flipH="1" rot="10800000">
            <a:off x="419100" y="4364600"/>
            <a:ext cx="8300702" cy="149850"/>
          </a:xfrm>
          <a:prstGeom prst="rect">
            <a:avLst/>
          </a:prstGeom>
          <a:noFill/>
          <a:ln>
            <a:noFill/>
          </a:ln>
        </p:spPr>
      </p:pic>
      <p:sp>
        <p:nvSpPr>
          <p:cNvPr id="561" name="Google Shape;561;p92"/>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aphicFrame>
        <p:nvGraphicFramePr>
          <p:cNvPr id="562" name="Google Shape;562;p92"/>
          <p:cNvGraphicFramePr/>
          <p:nvPr/>
        </p:nvGraphicFramePr>
        <p:xfrm>
          <a:off x="431492" y="989995"/>
          <a:ext cx="3000000" cy="3000000"/>
        </p:xfrm>
        <a:graphic>
          <a:graphicData uri="http://schemas.openxmlformats.org/drawingml/2006/table">
            <a:tbl>
              <a:tblPr>
                <a:noFill/>
                <a:tableStyleId>{FBB5D4A0-BAAC-4477-8199-AA87195E67D9}</a:tableStyleId>
              </a:tblPr>
              <a:tblGrid>
                <a:gridCol w="8300700"/>
              </a:tblGrid>
              <a:tr h="10341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Proxima Nova Extrabold"/>
                          <a:ea typeface="Proxima Nova Extrabold"/>
                          <a:cs typeface="Proxima Nova Extrabold"/>
                          <a:sym typeface="Proxima Nova Extrabold"/>
                        </a:rPr>
                        <a:t>¿QUÉ SON?</a:t>
                      </a:r>
                      <a:endParaRPr sz="1400" u="none" cap="none" strike="noStrike">
                        <a:latin typeface="Proxima Nova Extrabold"/>
                        <a:ea typeface="Proxima Nova Extrabold"/>
                        <a:cs typeface="Proxima Nova Extrabold"/>
                        <a:sym typeface="Proxima Nova Extrabold"/>
                      </a:endParaRPr>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Proxima Nova"/>
                        <a:ea typeface="Proxima Nova"/>
                        <a:cs typeface="Proxima Nova"/>
                        <a:sym typeface="Proxima Nova"/>
                      </a:endParaRPr>
                    </a:p>
                    <a:p>
                      <a:pPr indent="-317500" lvl="0" marL="457200" marR="0" rtl="0" algn="l">
                        <a:lnSpc>
                          <a:spcPct val="100000"/>
                        </a:lnSpc>
                        <a:spcBef>
                          <a:spcPts val="0"/>
                        </a:spcBef>
                        <a:spcAft>
                          <a:spcPts val="0"/>
                        </a:spcAft>
                        <a:buClr>
                          <a:schemeClr val="accent4"/>
                        </a:buClr>
                        <a:buSzPts val="1400"/>
                        <a:buFont typeface="Proxima Nova"/>
                        <a:buChar char="●"/>
                      </a:pPr>
                      <a:r>
                        <a:rPr b="1" lang="en">
                          <a:latin typeface="Proxima Nova"/>
                          <a:ea typeface="Proxima Nova"/>
                          <a:cs typeface="Proxima Nova"/>
                          <a:sym typeface="Proxima Nova"/>
                        </a:rPr>
                        <a:t>Forma </a:t>
                      </a:r>
                      <a:r>
                        <a:rPr lang="en">
                          <a:latin typeface="Proxima Nova"/>
                          <a:ea typeface="Proxima Nova"/>
                          <a:cs typeface="Proxima Nova"/>
                          <a:sym typeface="Proxima Nova"/>
                        </a:rPr>
                        <a:t>en que una aplicación </a:t>
                      </a:r>
                      <a:r>
                        <a:rPr b="1" lang="en">
                          <a:latin typeface="Proxima Nova"/>
                          <a:ea typeface="Proxima Nova"/>
                          <a:cs typeface="Proxima Nova"/>
                          <a:sym typeface="Proxima Nova"/>
                        </a:rPr>
                        <a:t>obtiene un access token.</a:t>
                      </a:r>
                      <a:endParaRPr b="1">
                        <a:latin typeface="Proxima Nova"/>
                        <a:ea typeface="Proxima Nova"/>
                        <a:cs typeface="Proxima Nova"/>
                        <a:sym typeface="Proxima Nova"/>
                      </a:endParaRPr>
                    </a:p>
                    <a:p>
                      <a:pPr indent="0" lvl="0" marL="457200" marR="0" rtl="0" algn="l">
                        <a:lnSpc>
                          <a:spcPct val="100000"/>
                        </a:lnSpc>
                        <a:spcBef>
                          <a:spcPts val="0"/>
                        </a:spcBef>
                        <a:spcAft>
                          <a:spcPts val="0"/>
                        </a:spcAft>
                        <a:buNone/>
                      </a:pPr>
                      <a:r>
                        <a:t/>
                      </a:r>
                      <a:endParaRPr>
                        <a:latin typeface="Proxima Nova"/>
                        <a:ea typeface="Proxima Nova"/>
                        <a:cs typeface="Proxima Nova"/>
                        <a:sym typeface="Proxima Nova"/>
                      </a:endParaRPr>
                    </a:p>
                    <a:p>
                      <a:pPr indent="-317500" lvl="0" marL="457200" marR="0" rtl="0" algn="l">
                        <a:lnSpc>
                          <a:spcPct val="100000"/>
                        </a:lnSpc>
                        <a:spcBef>
                          <a:spcPts val="0"/>
                        </a:spcBef>
                        <a:spcAft>
                          <a:spcPts val="0"/>
                        </a:spcAft>
                        <a:buClr>
                          <a:schemeClr val="accent4"/>
                        </a:buClr>
                        <a:buSzPts val="1400"/>
                        <a:buFont typeface="Proxima Nova"/>
                        <a:buChar char="●"/>
                      </a:pPr>
                      <a:r>
                        <a:rPr lang="en">
                          <a:latin typeface="Proxima Nova"/>
                          <a:ea typeface="Proxima Nova"/>
                          <a:cs typeface="Proxima Nova"/>
                          <a:sym typeface="Proxima Nova"/>
                        </a:rPr>
                        <a:t>Cada grant type está optimizado para un </a:t>
                      </a:r>
                      <a:r>
                        <a:rPr b="1" lang="en">
                          <a:latin typeface="Proxima Nova"/>
                          <a:ea typeface="Proxima Nova"/>
                          <a:cs typeface="Proxima Nova"/>
                          <a:sym typeface="Proxima Nova"/>
                        </a:rPr>
                        <a:t>caso de uso particular</a:t>
                      </a:r>
                      <a:r>
                        <a:rPr lang="en">
                          <a:latin typeface="Proxima Nova"/>
                          <a:ea typeface="Proxima Nova"/>
                          <a:cs typeface="Proxima Nova"/>
                          <a:sym typeface="Proxima Nova"/>
                        </a:rPr>
                        <a:t>.</a:t>
                      </a:r>
                      <a:endParaRPr>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563" name="Google Shape;563;p92"/>
          <p:cNvPicPr preferRelativeResize="0"/>
          <p:nvPr/>
        </p:nvPicPr>
        <p:blipFill rotWithShape="1">
          <a:blip r:embed="rId4">
            <a:alphaModFix/>
          </a:blip>
          <a:srcRect b="189" l="0" r="0" t="199"/>
          <a:stretch/>
        </p:blipFill>
        <p:spPr>
          <a:xfrm>
            <a:off x="6604742" y="2421821"/>
            <a:ext cx="1371600" cy="1371600"/>
          </a:xfrm>
          <a:prstGeom prst="rect">
            <a:avLst/>
          </a:prstGeom>
          <a:noFill/>
          <a:ln>
            <a:noFill/>
          </a:ln>
        </p:spPr>
      </p:pic>
      <p:pic>
        <p:nvPicPr>
          <p:cNvPr id="564" name="Google Shape;564;p92"/>
          <p:cNvPicPr preferRelativeResize="0"/>
          <p:nvPr/>
        </p:nvPicPr>
        <p:blipFill rotWithShape="1">
          <a:blip r:embed="rId5">
            <a:alphaModFix/>
          </a:blip>
          <a:srcRect b="0" l="0" r="0" t="0"/>
          <a:stretch/>
        </p:blipFill>
        <p:spPr>
          <a:xfrm>
            <a:off x="1379401" y="2421816"/>
            <a:ext cx="1371600" cy="1371600"/>
          </a:xfrm>
          <a:prstGeom prst="rect">
            <a:avLst/>
          </a:prstGeom>
          <a:noFill/>
          <a:ln>
            <a:noFill/>
          </a:ln>
        </p:spPr>
      </p:pic>
      <p:pic>
        <p:nvPicPr>
          <p:cNvPr id="565" name="Google Shape;565;p92"/>
          <p:cNvPicPr preferRelativeResize="0"/>
          <p:nvPr/>
        </p:nvPicPr>
        <p:blipFill rotWithShape="1">
          <a:blip r:embed="rId6">
            <a:alphaModFix/>
          </a:blip>
          <a:srcRect b="129" l="0" r="0" t="129"/>
          <a:stretch/>
        </p:blipFill>
        <p:spPr>
          <a:xfrm>
            <a:off x="3726574" y="2421824"/>
            <a:ext cx="1545050" cy="1545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93"/>
          <p:cNvSpPr txBox="1"/>
          <p:nvPr>
            <p:ph idx="4294967295" type="body"/>
          </p:nvPr>
        </p:nvSpPr>
        <p:spPr>
          <a:xfrm>
            <a:off x="419100" y="1153300"/>
            <a:ext cx="6104100" cy="2836800"/>
          </a:xfrm>
          <a:prstGeom prst="rect">
            <a:avLst/>
          </a:prstGeom>
          <a:noFill/>
          <a:ln>
            <a:noFill/>
          </a:ln>
        </p:spPr>
        <p:txBody>
          <a:bodyPr anchorCtr="0" anchor="ctr" bIns="0" lIns="0" spcFirstLastPara="1" rIns="0" wrap="square" tIns="0">
            <a:noAutofit/>
          </a:bodyPr>
          <a:lstStyle/>
          <a:p>
            <a:pPr indent="-374650" lvl="0" marL="457200" rtl="0" algn="l">
              <a:lnSpc>
                <a:spcPct val="80000"/>
              </a:lnSpc>
              <a:spcBef>
                <a:spcPts val="0"/>
              </a:spcBef>
              <a:spcAft>
                <a:spcPts val="0"/>
              </a:spcAft>
              <a:buClr>
                <a:schemeClr val="lt1"/>
              </a:buClr>
              <a:buSzPts val="2300"/>
              <a:buFont typeface="Proxima Nova Extrabold"/>
              <a:buChar char="●"/>
            </a:pPr>
            <a:r>
              <a:rPr lang="en" sz="2300">
                <a:solidFill>
                  <a:schemeClr val="lt1"/>
                </a:solidFill>
                <a:latin typeface="Proxima Nova Extrabold"/>
                <a:ea typeface="Proxima Nova Extrabold"/>
                <a:cs typeface="Proxima Nova Extrabold"/>
                <a:sym typeface="Proxima Nova Extrabold"/>
              </a:rPr>
              <a:t>Authorization Code</a:t>
            </a:r>
            <a:br>
              <a:rPr lang="en" sz="2300">
                <a:solidFill>
                  <a:schemeClr val="lt1"/>
                </a:solidFill>
                <a:latin typeface="Proxima Nova Extrabold"/>
                <a:ea typeface="Proxima Nova Extrabold"/>
                <a:cs typeface="Proxima Nova Extrabold"/>
                <a:sym typeface="Proxima Nova Extrabold"/>
              </a:rPr>
            </a:br>
            <a:endParaRPr sz="2300">
              <a:solidFill>
                <a:schemeClr val="lt1"/>
              </a:solidFill>
              <a:latin typeface="Proxima Nova Extrabold"/>
              <a:ea typeface="Proxima Nova Extrabold"/>
              <a:cs typeface="Proxima Nova Extrabold"/>
              <a:sym typeface="Proxima Nova Extrabold"/>
            </a:endParaRPr>
          </a:p>
          <a:p>
            <a:pPr indent="-374650" lvl="0" marL="457200" rtl="0" algn="l">
              <a:lnSpc>
                <a:spcPct val="80000"/>
              </a:lnSpc>
              <a:spcBef>
                <a:spcPts val="0"/>
              </a:spcBef>
              <a:spcAft>
                <a:spcPts val="0"/>
              </a:spcAft>
              <a:buClr>
                <a:schemeClr val="lt1"/>
              </a:buClr>
              <a:buSzPts val="2300"/>
              <a:buFont typeface="Proxima Nova Extrabold"/>
              <a:buChar char="●"/>
            </a:pPr>
            <a:r>
              <a:rPr lang="en" sz="2300">
                <a:solidFill>
                  <a:schemeClr val="lt1"/>
                </a:solidFill>
                <a:latin typeface="Proxima Nova Extrabold"/>
                <a:ea typeface="Proxima Nova Extrabold"/>
                <a:cs typeface="Proxima Nova Extrabold"/>
                <a:sym typeface="Proxima Nova Extrabold"/>
              </a:rPr>
              <a:t>Implicit</a:t>
            </a:r>
            <a:br>
              <a:rPr lang="en" sz="2300">
                <a:solidFill>
                  <a:schemeClr val="lt1"/>
                </a:solidFill>
                <a:latin typeface="Proxima Nova Extrabold"/>
                <a:ea typeface="Proxima Nova Extrabold"/>
                <a:cs typeface="Proxima Nova Extrabold"/>
                <a:sym typeface="Proxima Nova Extrabold"/>
              </a:rPr>
            </a:br>
            <a:endParaRPr sz="2300">
              <a:solidFill>
                <a:schemeClr val="lt1"/>
              </a:solidFill>
              <a:latin typeface="Proxima Nova Extrabold"/>
              <a:ea typeface="Proxima Nova Extrabold"/>
              <a:cs typeface="Proxima Nova Extrabold"/>
              <a:sym typeface="Proxima Nova Extrabold"/>
            </a:endParaRPr>
          </a:p>
          <a:p>
            <a:pPr indent="-374650" lvl="0" marL="457200" rtl="0" algn="l">
              <a:lnSpc>
                <a:spcPct val="80000"/>
              </a:lnSpc>
              <a:spcBef>
                <a:spcPts val="0"/>
              </a:spcBef>
              <a:spcAft>
                <a:spcPts val="0"/>
              </a:spcAft>
              <a:buClr>
                <a:schemeClr val="lt1"/>
              </a:buClr>
              <a:buSzPts val="2300"/>
              <a:buFont typeface="Proxima Nova Extrabold"/>
              <a:buChar char="●"/>
            </a:pPr>
            <a:r>
              <a:rPr lang="en" sz="2300">
                <a:solidFill>
                  <a:schemeClr val="lt1"/>
                </a:solidFill>
                <a:latin typeface="Proxima Nova Extrabold"/>
                <a:ea typeface="Proxima Nova Extrabold"/>
                <a:cs typeface="Proxima Nova Extrabold"/>
                <a:sym typeface="Proxima Nova Extrabold"/>
              </a:rPr>
              <a:t>Resource Owner Password Credentials</a:t>
            </a:r>
            <a:br>
              <a:rPr lang="en" sz="2300">
                <a:solidFill>
                  <a:schemeClr val="lt1"/>
                </a:solidFill>
                <a:latin typeface="Proxima Nova Extrabold"/>
                <a:ea typeface="Proxima Nova Extrabold"/>
                <a:cs typeface="Proxima Nova Extrabold"/>
                <a:sym typeface="Proxima Nova Extrabold"/>
              </a:rPr>
            </a:br>
            <a:endParaRPr sz="2300">
              <a:solidFill>
                <a:schemeClr val="lt1"/>
              </a:solidFill>
              <a:latin typeface="Proxima Nova Extrabold"/>
              <a:ea typeface="Proxima Nova Extrabold"/>
              <a:cs typeface="Proxima Nova Extrabold"/>
              <a:sym typeface="Proxima Nova Extrabold"/>
            </a:endParaRPr>
          </a:p>
          <a:p>
            <a:pPr indent="-374650" lvl="0" marL="457200" rtl="0" algn="l">
              <a:lnSpc>
                <a:spcPct val="80000"/>
              </a:lnSpc>
              <a:spcBef>
                <a:spcPts val="0"/>
              </a:spcBef>
              <a:spcAft>
                <a:spcPts val="0"/>
              </a:spcAft>
              <a:buClr>
                <a:schemeClr val="lt1"/>
              </a:buClr>
              <a:buSzPts val="2300"/>
              <a:buFont typeface="Proxima Nova Extrabold"/>
              <a:buChar char="●"/>
            </a:pPr>
            <a:r>
              <a:rPr lang="en" sz="2300">
                <a:solidFill>
                  <a:schemeClr val="lt1"/>
                </a:solidFill>
                <a:latin typeface="Proxima Nova Extrabold"/>
                <a:ea typeface="Proxima Nova Extrabold"/>
                <a:cs typeface="Proxima Nova Extrabold"/>
                <a:sym typeface="Proxima Nova Extrabold"/>
              </a:rPr>
              <a:t>Client Credentials</a:t>
            </a:r>
            <a:br>
              <a:rPr lang="en" sz="2300">
                <a:solidFill>
                  <a:schemeClr val="lt1"/>
                </a:solidFill>
                <a:latin typeface="Proxima Nova Extrabold"/>
                <a:ea typeface="Proxima Nova Extrabold"/>
                <a:cs typeface="Proxima Nova Extrabold"/>
                <a:sym typeface="Proxima Nova Extrabold"/>
              </a:rPr>
            </a:br>
            <a:endParaRPr sz="2300">
              <a:solidFill>
                <a:schemeClr val="lt1"/>
              </a:solidFill>
              <a:latin typeface="Proxima Nova Extrabold"/>
              <a:ea typeface="Proxima Nova Extrabold"/>
              <a:cs typeface="Proxima Nova Extrabold"/>
              <a:sym typeface="Proxima Nova Extrabold"/>
            </a:endParaRPr>
          </a:p>
          <a:p>
            <a:pPr indent="-374650" lvl="0" marL="457200" rtl="0" algn="l">
              <a:lnSpc>
                <a:spcPct val="80000"/>
              </a:lnSpc>
              <a:spcBef>
                <a:spcPts val="0"/>
              </a:spcBef>
              <a:spcAft>
                <a:spcPts val="0"/>
              </a:spcAft>
              <a:buClr>
                <a:schemeClr val="lt1"/>
              </a:buClr>
              <a:buSzPts val="2300"/>
              <a:buFont typeface="Proxima Nova Extrabold"/>
              <a:buChar char="●"/>
            </a:pPr>
            <a:r>
              <a:rPr lang="en" sz="2300">
                <a:solidFill>
                  <a:schemeClr val="lt1"/>
                </a:solidFill>
                <a:latin typeface="Proxima Nova Extrabold"/>
                <a:ea typeface="Proxima Nova Extrabold"/>
                <a:cs typeface="Proxima Nova Extrabold"/>
                <a:sym typeface="Proxima Nova Extrabold"/>
              </a:rPr>
              <a:t>Device</a:t>
            </a:r>
            <a:br>
              <a:rPr lang="en" sz="2300">
                <a:solidFill>
                  <a:schemeClr val="lt1"/>
                </a:solidFill>
                <a:latin typeface="Proxima Nova Extrabold"/>
                <a:ea typeface="Proxima Nova Extrabold"/>
                <a:cs typeface="Proxima Nova Extrabold"/>
                <a:sym typeface="Proxima Nova Extrabold"/>
              </a:rPr>
            </a:br>
            <a:endParaRPr sz="2300">
              <a:solidFill>
                <a:schemeClr val="lt1"/>
              </a:solidFill>
              <a:latin typeface="Proxima Nova Extrabold"/>
              <a:ea typeface="Proxima Nova Extrabold"/>
              <a:cs typeface="Proxima Nova Extrabold"/>
              <a:sym typeface="Proxima Nova Extrabold"/>
            </a:endParaRPr>
          </a:p>
          <a:p>
            <a:pPr indent="-374650" lvl="0" marL="457200" rtl="0" algn="l">
              <a:lnSpc>
                <a:spcPct val="80000"/>
              </a:lnSpc>
              <a:spcBef>
                <a:spcPts val="0"/>
              </a:spcBef>
              <a:spcAft>
                <a:spcPts val="0"/>
              </a:spcAft>
              <a:buClr>
                <a:schemeClr val="lt1"/>
              </a:buClr>
              <a:buSzPts val="2300"/>
              <a:buFont typeface="Proxima Nova Extrabold"/>
              <a:buChar char="●"/>
            </a:pPr>
            <a:r>
              <a:rPr lang="en" sz="2300">
                <a:solidFill>
                  <a:schemeClr val="lt1"/>
                </a:solidFill>
                <a:latin typeface="Proxima Nova Extrabold"/>
                <a:ea typeface="Proxima Nova Extrabold"/>
                <a:cs typeface="Proxima Nova Extrabold"/>
                <a:sym typeface="Proxima Nova Extrabold"/>
              </a:rPr>
              <a:t>Refresh Token</a:t>
            </a:r>
            <a:endParaRPr b="1" sz="370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94"/>
          <p:cNvSpPr txBox="1"/>
          <p:nvPr>
            <p:ph idx="1" type="body"/>
          </p:nvPr>
        </p:nvSpPr>
        <p:spPr>
          <a:xfrm>
            <a:off x="419100" y="277819"/>
            <a:ext cx="8305800" cy="368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800"/>
              <a:buNone/>
            </a:pPr>
            <a:r>
              <a:rPr b="1" lang="en" sz="1700">
                <a:solidFill>
                  <a:srgbClr val="212121"/>
                </a:solidFill>
              </a:rPr>
              <a:t>AUTHORIZATION CODE </a:t>
            </a:r>
            <a:endParaRPr b="1" sz="1700">
              <a:solidFill>
                <a:srgbClr val="212121"/>
              </a:solidFill>
            </a:endParaRPr>
          </a:p>
        </p:txBody>
      </p:sp>
      <p:sp>
        <p:nvSpPr>
          <p:cNvPr id="576" name="Google Shape;576;p94"/>
          <p:cNvSpPr txBox="1"/>
          <p:nvPr/>
        </p:nvSpPr>
        <p:spPr>
          <a:xfrm>
            <a:off x="419100" y="1031100"/>
            <a:ext cx="4486800" cy="293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Proxima Nova"/>
                <a:ea typeface="Proxima Nova"/>
                <a:cs typeface="Proxima Nova"/>
                <a:sym typeface="Proxima Nova"/>
              </a:rPr>
              <a:t>Para clientes que tienen la capacidad de almacenar un </a:t>
            </a:r>
            <a:r>
              <a:rPr b="1" lang="en">
                <a:latin typeface="Proxima Nova"/>
                <a:ea typeface="Proxima Nova"/>
                <a:cs typeface="Proxima Nova"/>
                <a:sym typeface="Proxima Nova"/>
              </a:rPr>
              <a:t>secret</a:t>
            </a:r>
            <a:r>
              <a:rPr lang="en">
                <a:latin typeface="Proxima Nova"/>
                <a:ea typeface="Proxima Nova"/>
                <a:cs typeface="Proxima Nova"/>
                <a:sym typeface="Proxima Nova"/>
              </a:rPr>
              <a:t>. </a:t>
            </a:r>
            <a:endParaRPr>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a:latin typeface="Proxima Nova"/>
              <a:ea typeface="Proxima Nova"/>
              <a:cs typeface="Proxima Nova"/>
              <a:sym typeface="Proxima Nova"/>
            </a:endParaRPr>
          </a:p>
          <a:p>
            <a:pPr indent="-317500" lvl="0" marL="457200" rtl="0" algn="l">
              <a:lnSpc>
                <a:spcPct val="115000"/>
              </a:lnSpc>
              <a:spcBef>
                <a:spcPts val="0"/>
              </a:spcBef>
              <a:spcAft>
                <a:spcPts val="0"/>
              </a:spcAft>
              <a:buClr>
                <a:schemeClr val="accent4"/>
              </a:buClr>
              <a:buSzPts val="1400"/>
              <a:buFont typeface="Proxima Nova"/>
              <a:buAutoNum type="arabicPeriod"/>
            </a:pPr>
            <a:r>
              <a:rPr lang="en">
                <a:latin typeface="Proxima Nova"/>
                <a:ea typeface="Proxima Nova"/>
                <a:cs typeface="Proxima Nova"/>
                <a:sym typeface="Proxima Nova"/>
              </a:rPr>
              <a:t>La aplicación abre el navegador.</a:t>
            </a:r>
            <a:endParaRPr>
              <a:latin typeface="Proxima Nova"/>
              <a:ea typeface="Proxima Nova"/>
              <a:cs typeface="Proxima Nova"/>
              <a:sym typeface="Proxima Nova"/>
            </a:endParaRPr>
          </a:p>
          <a:p>
            <a:pPr indent="0" lvl="0" marL="457200" rtl="0" algn="l">
              <a:lnSpc>
                <a:spcPct val="115000"/>
              </a:lnSpc>
              <a:spcBef>
                <a:spcPts val="0"/>
              </a:spcBef>
              <a:spcAft>
                <a:spcPts val="0"/>
              </a:spcAft>
              <a:buNone/>
            </a:pPr>
            <a:r>
              <a:t/>
            </a:r>
            <a:endParaRPr>
              <a:latin typeface="Proxima Nova"/>
              <a:ea typeface="Proxima Nova"/>
              <a:cs typeface="Proxima Nova"/>
              <a:sym typeface="Proxima Nova"/>
            </a:endParaRPr>
          </a:p>
          <a:p>
            <a:pPr indent="-317500" lvl="0" marL="457200" rtl="0" algn="l">
              <a:lnSpc>
                <a:spcPct val="115000"/>
              </a:lnSpc>
              <a:spcBef>
                <a:spcPts val="0"/>
              </a:spcBef>
              <a:spcAft>
                <a:spcPts val="0"/>
              </a:spcAft>
              <a:buClr>
                <a:schemeClr val="accent4"/>
              </a:buClr>
              <a:buSzPts val="1400"/>
              <a:buFont typeface="Proxima Nova"/>
              <a:buAutoNum type="arabicPeriod"/>
            </a:pPr>
            <a:r>
              <a:rPr lang="en">
                <a:latin typeface="Proxima Nova"/>
                <a:ea typeface="Proxima Nova"/>
                <a:cs typeface="Proxima Nova"/>
                <a:sym typeface="Proxima Nova"/>
              </a:rPr>
              <a:t>El usuario se loguea.</a:t>
            </a:r>
            <a:endParaRPr>
              <a:latin typeface="Proxima Nova"/>
              <a:ea typeface="Proxima Nova"/>
              <a:cs typeface="Proxima Nova"/>
              <a:sym typeface="Proxima Nova"/>
            </a:endParaRPr>
          </a:p>
          <a:p>
            <a:pPr indent="0" lvl="0" marL="457200" rtl="0" algn="l">
              <a:lnSpc>
                <a:spcPct val="115000"/>
              </a:lnSpc>
              <a:spcBef>
                <a:spcPts val="0"/>
              </a:spcBef>
              <a:spcAft>
                <a:spcPts val="0"/>
              </a:spcAft>
              <a:buNone/>
            </a:pPr>
            <a:r>
              <a:t/>
            </a:r>
            <a:endParaRPr>
              <a:latin typeface="Proxima Nova"/>
              <a:ea typeface="Proxima Nova"/>
              <a:cs typeface="Proxima Nova"/>
              <a:sym typeface="Proxima Nova"/>
            </a:endParaRPr>
          </a:p>
          <a:p>
            <a:pPr indent="-317500" lvl="0" marL="457200" rtl="0" algn="l">
              <a:lnSpc>
                <a:spcPct val="115000"/>
              </a:lnSpc>
              <a:spcBef>
                <a:spcPts val="0"/>
              </a:spcBef>
              <a:spcAft>
                <a:spcPts val="0"/>
              </a:spcAft>
              <a:buClr>
                <a:schemeClr val="accent4"/>
              </a:buClr>
              <a:buSzPts val="1400"/>
              <a:buFont typeface="Proxima Nova"/>
              <a:buAutoNum type="arabicPeriod"/>
            </a:pPr>
            <a:r>
              <a:rPr lang="en">
                <a:latin typeface="Proxima Nova"/>
                <a:ea typeface="Proxima Nova"/>
                <a:cs typeface="Proxima Nova"/>
                <a:sym typeface="Proxima Nova"/>
              </a:rPr>
              <a:t>El usuario es redirigido a la aplicación con un </a:t>
            </a:r>
            <a:r>
              <a:rPr b="1" lang="en">
                <a:latin typeface="Proxima Nova"/>
                <a:ea typeface="Proxima Nova"/>
                <a:cs typeface="Proxima Nova"/>
                <a:sym typeface="Proxima Nova"/>
              </a:rPr>
              <a:t>authorization code</a:t>
            </a:r>
            <a:r>
              <a:rPr lang="en">
                <a:latin typeface="Proxima Nova"/>
                <a:ea typeface="Proxima Nova"/>
                <a:cs typeface="Proxima Nova"/>
                <a:sym typeface="Proxima Nova"/>
              </a:rPr>
              <a:t>.</a:t>
            </a:r>
            <a:endParaRPr>
              <a:latin typeface="Proxima Nova"/>
              <a:ea typeface="Proxima Nova"/>
              <a:cs typeface="Proxima Nova"/>
              <a:sym typeface="Proxima Nova"/>
            </a:endParaRPr>
          </a:p>
          <a:p>
            <a:pPr indent="0" lvl="0" marL="457200" rtl="0" algn="l">
              <a:lnSpc>
                <a:spcPct val="115000"/>
              </a:lnSpc>
              <a:spcBef>
                <a:spcPts val="0"/>
              </a:spcBef>
              <a:spcAft>
                <a:spcPts val="0"/>
              </a:spcAft>
              <a:buNone/>
            </a:pPr>
            <a:r>
              <a:t/>
            </a:r>
            <a:endParaRPr>
              <a:latin typeface="Proxima Nova"/>
              <a:ea typeface="Proxima Nova"/>
              <a:cs typeface="Proxima Nova"/>
              <a:sym typeface="Proxima Nova"/>
            </a:endParaRPr>
          </a:p>
          <a:p>
            <a:pPr indent="-317500" lvl="0" marL="457200" rtl="0" algn="l">
              <a:lnSpc>
                <a:spcPct val="115000"/>
              </a:lnSpc>
              <a:spcBef>
                <a:spcPts val="0"/>
              </a:spcBef>
              <a:spcAft>
                <a:spcPts val="0"/>
              </a:spcAft>
              <a:buClr>
                <a:schemeClr val="accent4"/>
              </a:buClr>
              <a:buSzPts val="1400"/>
              <a:buFont typeface="Proxima Nova"/>
              <a:buAutoNum type="arabicPeriod"/>
            </a:pPr>
            <a:r>
              <a:rPr lang="en">
                <a:latin typeface="Proxima Nova"/>
                <a:ea typeface="Proxima Nova"/>
                <a:cs typeface="Proxima Nova"/>
                <a:sym typeface="Proxima Nova"/>
              </a:rPr>
              <a:t>La aplicación intercambia el authorization code por un </a:t>
            </a:r>
            <a:r>
              <a:rPr b="1" lang="en">
                <a:latin typeface="Proxima Nova"/>
                <a:ea typeface="Proxima Nova"/>
                <a:cs typeface="Proxima Nova"/>
                <a:sym typeface="Proxima Nova"/>
              </a:rPr>
              <a:t>access token</a:t>
            </a:r>
            <a:r>
              <a:rPr lang="en">
                <a:latin typeface="Proxima Nova"/>
                <a:ea typeface="Proxima Nova"/>
                <a:cs typeface="Proxima Nova"/>
                <a:sym typeface="Proxima Nova"/>
              </a:rPr>
              <a:t>.</a:t>
            </a:r>
            <a:endParaRPr>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pic>
        <p:nvPicPr>
          <p:cNvPr id="577" name="Google Shape;577;p94"/>
          <p:cNvPicPr preferRelativeResize="0"/>
          <p:nvPr/>
        </p:nvPicPr>
        <p:blipFill rotWithShape="1">
          <a:blip r:embed="rId3">
            <a:alphaModFix/>
          </a:blip>
          <a:srcRect b="15291" l="4584" r="4638" t="87622"/>
          <a:stretch/>
        </p:blipFill>
        <p:spPr>
          <a:xfrm flipH="1" rot="10800000">
            <a:off x="419100" y="4364600"/>
            <a:ext cx="8300702" cy="149850"/>
          </a:xfrm>
          <a:prstGeom prst="rect">
            <a:avLst/>
          </a:prstGeom>
          <a:noFill/>
          <a:ln>
            <a:noFill/>
          </a:ln>
        </p:spPr>
      </p:pic>
      <p:sp>
        <p:nvSpPr>
          <p:cNvPr id="578" name="Google Shape;578;p94"/>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579" name="Google Shape;579;p94"/>
          <p:cNvPicPr preferRelativeResize="0"/>
          <p:nvPr/>
        </p:nvPicPr>
        <p:blipFill rotWithShape="1">
          <a:blip r:embed="rId4">
            <a:alphaModFix/>
          </a:blip>
          <a:srcRect b="189" l="0" r="0" t="199"/>
          <a:stretch/>
        </p:blipFill>
        <p:spPr>
          <a:xfrm>
            <a:off x="6418492" y="968796"/>
            <a:ext cx="1371600" cy="1371600"/>
          </a:xfrm>
          <a:prstGeom prst="rect">
            <a:avLst/>
          </a:prstGeom>
          <a:noFill/>
          <a:ln>
            <a:noFill/>
          </a:ln>
        </p:spPr>
      </p:pic>
      <p:pic>
        <p:nvPicPr>
          <p:cNvPr id="580" name="Google Shape;580;p94"/>
          <p:cNvPicPr preferRelativeResize="0"/>
          <p:nvPr/>
        </p:nvPicPr>
        <p:blipFill rotWithShape="1">
          <a:blip r:embed="rId5">
            <a:alphaModFix/>
          </a:blip>
          <a:srcRect b="0" l="0" r="0" t="0"/>
          <a:stretch/>
        </p:blipFill>
        <p:spPr>
          <a:xfrm>
            <a:off x="5355901" y="2599691"/>
            <a:ext cx="1371600" cy="1371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pic>
        <p:nvPicPr>
          <p:cNvPr id="585" name="Google Shape;585;p95"/>
          <p:cNvPicPr preferRelativeResize="0"/>
          <p:nvPr/>
        </p:nvPicPr>
        <p:blipFill>
          <a:blip r:embed="rId3">
            <a:alphaModFix/>
          </a:blip>
          <a:stretch>
            <a:fillRect/>
          </a:stretch>
        </p:blipFill>
        <p:spPr>
          <a:xfrm>
            <a:off x="552381" y="850983"/>
            <a:ext cx="841248" cy="841248"/>
          </a:xfrm>
          <a:prstGeom prst="rect">
            <a:avLst/>
          </a:prstGeom>
          <a:noFill/>
          <a:ln>
            <a:noFill/>
          </a:ln>
        </p:spPr>
      </p:pic>
      <p:pic>
        <p:nvPicPr>
          <p:cNvPr id="586" name="Google Shape;586;p95"/>
          <p:cNvPicPr preferRelativeResize="0"/>
          <p:nvPr/>
        </p:nvPicPr>
        <p:blipFill rotWithShape="1">
          <a:blip r:embed="rId4">
            <a:alphaModFix/>
          </a:blip>
          <a:srcRect b="189" l="0" r="0" t="199"/>
          <a:stretch/>
        </p:blipFill>
        <p:spPr>
          <a:xfrm>
            <a:off x="3046467" y="911608"/>
            <a:ext cx="841248" cy="841248"/>
          </a:xfrm>
          <a:prstGeom prst="rect">
            <a:avLst/>
          </a:prstGeom>
          <a:noFill/>
          <a:ln>
            <a:noFill/>
          </a:ln>
        </p:spPr>
      </p:pic>
      <p:cxnSp>
        <p:nvCxnSpPr>
          <p:cNvPr id="587" name="Google Shape;587;p95"/>
          <p:cNvCxnSpPr/>
          <p:nvPr/>
        </p:nvCxnSpPr>
        <p:spPr>
          <a:xfrm>
            <a:off x="1559275" y="3400013"/>
            <a:ext cx="1305300" cy="7200"/>
          </a:xfrm>
          <a:prstGeom prst="straightConnector1">
            <a:avLst/>
          </a:prstGeom>
          <a:noFill/>
          <a:ln cap="flat" cmpd="sng" w="19050">
            <a:solidFill>
              <a:srgbClr val="CCCCCC"/>
            </a:solidFill>
            <a:prstDash val="solid"/>
            <a:round/>
            <a:headEnd len="med" w="med" type="none"/>
            <a:tailEnd len="med" w="med" type="triangle"/>
          </a:ln>
        </p:spPr>
      </p:cxnSp>
      <p:pic>
        <p:nvPicPr>
          <p:cNvPr id="588" name="Google Shape;588;p95"/>
          <p:cNvPicPr preferRelativeResize="0"/>
          <p:nvPr/>
        </p:nvPicPr>
        <p:blipFill rotWithShape="1">
          <a:blip r:embed="rId5">
            <a:alphaModFix/>
          </a:blip>
          <a:srcRect b="0" l="0" r="0" t="0"/>
          <a:stretch/>
        </p:blipFill>
        <p:spPr>
          <a:xfrm>
            <a:off x="2434175" y="3234462"/>
            <a:ext cx="338328" cy="338328"/>
          </a:xfrm>
          <a:prstGeom prst="rect">
            <a:avLst/>
          </a:prstGeom>
          <a:noFill/>
          <a:ln>
            <a:noFill/>
          </a:ln>
        </p:spPr>
      </p:pic>
      <p:cxnSp>
        <p:nvCxnSpPr>
          <p:cNvPr id="589" name="Google Shape;589;p95"/>
          <p:cNvCxnSpPr/>
          <p:nvPr/>
        </p:nvCxnSpPr>
        <p:spPr>
          <a:xfrm rot="10800000">
            <a:off x="804525" y="2039888"/>
            <a:ext cx="0" cy="768900"/>
          </a:xfrm>
          <a:prstGeom prst="straightConnector1">
            <a:avLst/>
          </a:prstGeom>
          <a:noFill/>
          <a:ln cap="flat" cmpd="sng" w="19050">
            <a:solidFill>
              <a:srgbClr val="CCCCCC"/>
            </a:solidFill>
            <a:prstDash val="solid"/>
            <a:round/>
            <a:headEnd len="med" w="med" type="none"/>
            <a:tailEnd len="med" w="med" type="triangle"/>
          </a:ln>
        </p:spPr>
      </p:cxnSp>
      <p:sp>
        <p:nvSpPr>
          <p:cNvPr id="590" name="Google Shape;590;p95"/>
          <p:cNvSpPr txBox="1"/>
          <p:nvPr/>
        </p:nvSpPr>
        <p:spPr>
          <a:xfrm>
            <a:off x="553850" y="1699013"/>
            <a:ext cx="8412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solidFill>
                  <a:schemeClr val="accent3"/>
                </a:solidFill>
                <a:latin typeface="Proxima Nova"/>
                <a:ea typeface="Proxima Nova"/>
                <a:cs typeface="Proxima Nova"/>
                <a:sym typeface="Proxima Nova"/>
              </a:rPr>
              <a:t>RESOURCE OWNER</a:t>
            </a:r>
            <a:endParaRPr b="1" sz="800">
              <a:solidFill>
                <a:schemeClr val="accent3"/>
              </a:solidFill>
              <a:latin typeface="Proxima Nova"/>
              <a:ea typeface="Proxima Nova"/>
              <a:cs typeface="Proxima Nova"/>
              <a:sym typeface="Proxima Nova"/>
            </a:endParaRPr>
          </a:p>
        </p:txBody>
      </p:sp>
      <p:sp>
        <p:nvSpPr>
          <p:cNvPr id="591" name="Google Shape;591;p95"/>
          <p:cNvSpPr txBox="1"/>
          <p:nvPr/>
        </p:nvSpPr>
        <p:spPr>
          <a:xfrm>
            <a:off x="3068450" y="1699013"/>
            <a:ext cx="8412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solidFill>
                  <a:schemeClr val="accent3"/>
                </a:solidFill>
                <a:latin typeface="Proxima Nova"/>
                <a:ea typeface="Proxima Nova"/>
                <a:cs typeface="Proxima Nova"/>
                <a:sym typeface="Proxima Nova"/>
              </a:rPr>
              <a:t>AUTHORIZATION SERVER</a:t>
            </a:r>
            <a:endParaRPr b="1" sz="800">
              <a:solidFill>
                <a:schemeClr val="accent3"/>
              </a:solidFill>
              <a:latin typeface="Proxima Nova"/>
              <a:ea typeface="Proxima Nova"/>
              <a:cs typeface="Proxima Nova"/>
              <a:sym typeface="Proxima Nova"/>
            </a:endParaRPr>
          </a:p>
        </p:txBody>
      </p:sp>
      <p:sp>
        <p:nvSpPr>
          <p:cNvPr id="592" name="Google Shape;592;p95"/>
          <p:cNvSpPr txBox="1"/>
          <p:nvPr/>
        </p:nvSpPr>
        <p:spPr>
          <a:xfrm>
            <a:off x="627950" y="3862625"/>
            <a:ext cx="664800" cy="191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solidFill>
                  <a:schemeClr val="accent3"/>
                </a:solidFill>
                <a:latin typeface="Proxima Nova"/>
                <a:ea typeface="Proxima Nova"/>
                <a:cs typeface="Proxima Nova"/>
                <a:sym typeface="Proxima Nova"/>
              </a:rPr>
              <a:t>CLIENT</a:t>
            </a:r>
            <a:endParaRPr b="1" sz="800">
              <a:solidFill>
                <a:schemeClr val="accent3"/>
              </a:solidFill>
              <a:latin typeface="Proxima Nova"/>
              <a:ea typeface="Proxima Nova"/>
              <a:cs typeface="Proxima Nova"/>
              <a:sym typeface="Proxima Nova"/>
            </a:endParaRPr>
          </a:p>
        </p:txBody>
      </p:sp>
      <p:sp>
        <p:nvSpPr>
          <p:cNvPr id="593" name="Google Shape;593;p95"/>
          <p:cNvSpPr txBox="1"/>
          <p:nvPr/>
        </p:nvSpPr>
        <p:spPr>
          <a:xfrm>
            <a:off x="3136900" y="3842525"/>
            <a:ext cx="7014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solidFill>
                  <a:schemeClr val="accent3"/>
                </a:solidFill>
                <a:latin typeface="Proxima Nova"/>
                <a:ea typeface="Proxima Nova"/>
                <a:cs typeface="Proxima Nova"/>
                <a:sym typeface="Proxima Nova"/>
              </a:rPr>
              <a:t>PROTECTED RESOURCE</a:t>
            </a:r>
            <a:endParaRPr b="1" sz="800">
              <a:solidFill>
                <a:schemeClr val="accent3"/>
              </a:solidFill>
              <a:latin typeface="Proxima Nova"/>
              <a:ea typeface="Proxima Nova"/>
              <a:cs typeface="Proxima Nova"/>
              <a:sym typeface="Proxima Nova"/>
            </a:endParaRPr>
          </a:p>
        </p:txBody>
      </p:sp>
      <p:cxnSp>
        <p:nvCxnSpPr>
          <p:cNvPr id="594" name="Google Shape;594;p95"/>
          <p:cNvCxnSpPr/>
          <p:nvPr/>
        </p:nvCxnSpPr>
        <p:spPr>
          <a:xfrm rot="10800000">
            <a:off x="1104550" y="2039888"/>
            <a:ext cx="0" cy="768900"/>
          </a:xfrm>
          <a:prstGeom prst="straightConnector1">
            <a:avLst/>
          </a:prstGeom>
          <a:noFill/>
          <a:ln cap="flat" cmpd="sng" w="19050">
            <a:solidFill>
              <a:srgbClr val="CCCCCC"/>
            </a:solidFill>
            <a:prstDash val="solid"/>
            <a:round/>
            <a:headEnd len="med" w="med" type="triangle"/>
            <a:tailEnd len="med" w="med" type="none"/>
          </a:ln>
        </p:spPr>
      </p:cxnSp>
      <p:pic>
        <p:nvPicPr>
          <p:cNvPr id="595" name="Google Shape;595;p95"/>
          <p:cNvPicPr preferRelativeResize="0"/>
          <p:nvPr/>
        </p:nvPicPr>
        <p:blipFill rotWithShape="1">
          <a:blip r:embed="rId6">
            <a:alphaModFix/>
          </a:blip>
          <a:srcRect b="129" l="0" r="0" t="129"/>
          <a:stretch/>
        </p:blipFill>
        <p:spPr>
          <a:xfrm>
            <a:off x="521099" y="3034876"/>
            <a:ext cx="873976" cy="873950"/>
          </a:xfrm>
          <a:prstGeom prst="rect">
            <a:avLst/>
          </a:prstGeom>
          <a:noFill/>
          <a:ln>
            <a:noFill/>
          </a:ln>
        </p:spPr>
      </p:pic>
      <p:pic>
        <p:nvPicPr>
          <p:cNvPr id="596" name="Google Shape;596;p95"/>
          <p:cNvPicPr preferRelativeResize="0"/>
          <p:nvPr/>
        </p:nvPicPr>
        <p:blipFill rotWithShape="1">
          <a:blip r:embed="rId7">
            <a:alphaModFix/>
          </a:blip>
          <a:srcRect b="129" l="0" r="0" t="129"/>
          <a:stretch/>
        </p:blipFill>
        <p:spPr>
          <a:xfrm>
            <a:off x="3034323" y="3032925"/>
            <a:ext cx="877824" cy="877824"/>
          </a:xfrm>
          <a:prstGeom prst="rect">
            <a:avLst/>
          </a:prstGeom>
          <a:noFill/>
          <a:ln>
            <a:noFill/>
          </a:ln>
        </p:spPr>
      </p:pic>
      <p:cxnSp>
        <p:nvCxnSpPr>
          <p:cNvPr id="597" name="Google Shape;597;p95"/>
          <p:cNvCxnSpPr/>
          <p:nvPr/>
        </p:nvCxnSpPr>
        <p:spPr>
          <a:xfrm flipH="1" rot="10800000">
            <a:off x="1330675" y="1807563"/>
            <a:ext cx="1484400" cy="1227300"/>
          </a:xfrm>
          <a:prstGeom prst="straightConnector1">
            <a:avLst/>
          </a:prstGeom>
          <a:noFill/>
          <a:ln cap="flat" cmpd="sng" w="19050">
            <a:solidFill>
              <a:srgbClr val="CCCCCC"/>
            </a:solidFill>
            <a:prstDash val="solid"/>
            <a:round/>
            <a:headEnd len="med" w="med" type="none"/>
            <a:tailEnd len="med" w="med" type="triangle"/>
          </a:ln>
        </p:spPr>
      </p:cxnSp>
      <p:cxnSp>
        <p:nvCxnSpPr>
          <p:cNvPr id="598" name="Google Shape;598;p95"/>
          <p:cNvCxnSpPr/>
          <p:nvPr/>
        </p:nvCxnSpPr>
        <p:spPr>
          <a:xfrm flipH="1" rot="10800000">
            <a:off x="1483075" y="1959963"/>
            <a:ext cx="1484400" cy="1227300"/>
          </a:xfrm>
          <a:prstGeom prst="straightConnector1">
            <a:avLst/>
          </a:prstGeom>
          <a:noFill/>
          <a:ln cap="flat" cmpd="sng" w="19050">
            <a:solidFill>
              <a:srgbClr val="CCCCCC"/>
            </a:solidFill>
            <a:prstDash val="solid"/>
            <a:round/>
            <a:headEnd len="med" w="med" type="triangle"/>
            <a:tailEnd len="med" w="med" type="none"/>
          </a:ln>
        </p:spPr>
      </p:cxnSp>
      <p:pic>
        <p:nvPicPr>
          <p:cNvPr id="599" name="Google Shape;599;p95"/>
          <p:cNvPicPr preferRelativeResize="0"/>
          <p:nvPr/>
        </p:nvPicPr>
        <p:blipFill rotWithShape="1">
          <a:blip r:embed="rId5">
            <a:alphaModFix/>
          </a:blip>
          <a:srcRect b="0" l="0" r="0" t="0"/>
          <a:stretch/>
        </p:blipFill>
        <p:spPr>
          <a:xfrm>
            <a:off x="1647975" y="2773925"/>
            <a:ext cx="338328" cy="338328"/>
          </a:xfrm>
          <a:prstGeom prst="rect">
            <a:avLst/>
          </a:prstGeom>
          <a:noFill/>
          <a:ln>
            <a:noFill/>
          </a:ln>
        </p:spPr>
      </p:pic>
      <p:cxnSp>
        <p:nvCxnSpPr>
          <p:cNvPr id="600" name="Google Shape;600;p95"/>
          <p:cNvCxnSpPr/>
          <p:nvPr/>
        </p:nvCxnSpPr>
        <p:spPr>
          <a:xfrm>
            <a:off x="1569963" y="3619963"/>
            <a:ext cx="1305300" cy="7200"/>
          </a:xfrm>
          <a:prstGeom prst="straightConnector1">
            <a:avLst/>
          </a:prstGeom>
          <a:noFill/>
          <a:ln cap="flat" cmpd="sng" w="19050">
            <a:solidFill>
              <a:srgbClr val="CCCCCC"/>
            </a:solidFill>
            <a:prstDash val="solid"/>
            <a:round/>
            <a:headEnd len="med" w="med" type="triangle"/>
            <a:tailEnd len="med" w="med" type="none"/>
          </a:ln>
        </p:spPr>
      </p:cxnSp>
      <p:cxnSp>
        <p:nvCxnSpPr>
          <p:cNvPr id="601" name="Google Shape;601;p95"/>
          <p:cNvCxnSpPr/>
          <p:nvPr/>
        </p:nvCxnSpPr>
        <p:spPr>
          <a:xfrm>
            <a:off x="1393625" y="1332225"/>
            <a:ext cx="1552200" cy="0"/>
          </a:xfrm>
          <a:prstGeom prst="straightConnector1">
            <a:avLst/>
          </a:prstGeom>
          <a:noFill/>
          <a:ln cap="flat" cmpd="sng" w="19050">
            <a:solidFill>
              <a:srgbClr val="CCCCCC"/>
            </a:solidFill>
            <a:prstDash val="dash"/>
            <a:round/>
            <a:headEnd len="med" w="med" type="triangle"/>
            <a:tailEnd len="med" w="med" type="triangle"/>
          </a:ln>
        </p:spPr>
      </p:cxnSp>
      <p:cxnSp>
        <p:nvCxnSpPr>
          <p:cNvPr id="602" name="Google Shape;602;p95"/>
          <p:cNvCxnSpPr>
            <a:endCxn id="596" idx="0"/>
          </p:cNvCxnSpPr>
          <p:nvPr/>
        </p:nvCxnSpPr>
        <p:spPr>
          <a:xfrm>
            <a:off x="3460935" y="2101125"/>
            <a:ext cx="12300" cy="931800"/>
          </a:xfrm>
          <a:prstGeom prst="straightConnector1">
            <a:avLst/>
          </a:prstGeom>
          <a:noFill/>
          <a:ln cap="flat" cmpd="sng" w="19050">
            <a:solidFill>
              <a:srgbClr val="CCCCCC"/>
            </a:solidFill>
            <a:prstDash val="dash"/>
            <a:round/>
            <a:headEnd len="med" w="med" type="triangle"/>
            <a:tailEnd len="med" w="med" type="triangle"/>
          </a:ln>
        </p:spPr>
      </p:cxnSp>
      <p:sp>
        <p:nvSpPr>
          <p:cNvPr id="603" name="Google Shape;603;p95"/>
          <p:cNvSpPr txBox="1"/>
          <p:nvPr/>
        </p:nvSpPr>
        <p:spPr>
          <a:xfrm>
            <a:off x="100525" y="2356650"/>
            <a:ext cx="625500" cy="430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1</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Authorization Request</a:t>
            </a:r>
            <a:endParaRPr b="1" sz="800">
              <a:latin typeface="Proxima Nova"/>
              <a:ea typeface="Proxima Nova"/>
              <a:cs typeface="Proxima Nova"/>
              <a:sym typeface="Proxima Nova"/>
            </a:endParaRPr>
          </a:p>
        </p:txBody>
      </p:sp>
      <p:sp>
        <p:nvSpPr>
          <p:cNvPr id="604" name="Google Shape;604;p95"/>
          <p:cNvSpPr txBox="1"/>
          <p:nvPr/>
        </p:nvSpPr>
        <p:spPr>
          <a:xfrm>
            <a:off x="1563125" y="1188875"/>
            <a:ext cx="1213200" cy="33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2</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Autenticación y consentimiento</a:t>
            </a:r>
            <a:endParaRPr b="1" sz="800">
              <a:latin typeface="Proxima Nova"/>
              <a:ea typeface="Proxima Nova"/>
              <a:cs typeface="Proxima Nova"/>
              <a:sym typeface="Proxima Nova"/>
            </a:endParaRPr>
          </a:p>
        </p:txBody>
      </p:sp>
      <p:sp>
        <p:nvSpPr>
          <p:cNvPr id="605" name="Google Shape;605;p95"/>
          <p:cNvSpPr txBox="1"/>
          <p:nvPr/>
        </p:nvSpPr>
        <p:spPr>
          <a:xfrm>
            <a:off x="1143475" y="2017975"/>
            <a:ext cx="625500" cy="430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3</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Authorization Code</a:t>
            </a:r>
            <a:endParaRPr b="1" sz="800">
              <a:latin typeface="Proxima Nova"/>
              <a:ea typeface="Proxima Nova"/>
              <a:cs typeface="Proxima Nova"/>
              <a:sym typeface="Proxima Nova"/>
            </a:endParaRPr>
          </a:p>
        </p:txBody>
      </p:sp>
      <p:sp>
        <p:nvSpPr>
          <p:cNvPr id="606" name="Google Shape;606;p95"/>
          <p:cNvSpPr txBox="1"/>
          <p:nvPr/>
        </p:nvSpPr>
        <p:spPr>
          <a:xfrm rot="-2419479">
            <a:off x="1718134" y="2000540"/>
            <a:ext cx="903081" cy="300117"/>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4</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Authorization Code</a:t>
            </a:r>
            <a:endParaRPr b="1" sz="800">
              <a:latin typeface="Proxima Nova"/>
              <a:ea typeface="Proxima Nova"/>
              <a:cs typeface="Proxima Nova"/>
              <a:sym typeface="Proxima Nova"/>
            </a:endParaRPr>
          </a:p>
        </p:txBody>
      </p:sp>
      <p:sp>
        <p:nvSpPr>
          <p:cNvPr id="607" name="Google Shape;607;p95"/>
          <p:cNvSpPr txBox="1"/>
          <p:nvPr/>
        </p:nvSpPr>
        <p:spPr>
          <a:xfrm rot="-2416260">
            <a:off x="1963424" y="2250711"/>
            <a:ext cx="903151" cy="260321"/>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5</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Access Token</a:t>
            </a:r>
            <a:endParaRPr b="1" sz="800">
              <a:latin typeface="Proxima Nova"/>
              <a:ea typeface="Proxima Nova"/>
              <a:cs typeface="Proxima Nova"/>
              <a:sym typeface="Proxima Nova"/>
            </a:endParaRPr>
          </a:p>
        </p:txBody>
      </p:sp>
      <p:sp>
        <p:nvSpPr>
          <p:cNvPr id="608" name="Google Shape;608;p95"/>
          <p:cNvSpPr txBox="1"/>
          <p:nvPr/>
        </p:nvSpPr>
        <p:spPr>
          <a:xfrm>
            <a:off x="1563075" y="3131586"/>
            <a:ext cx="1213200" cy="320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6</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Request</a:t>
            </a:r>
            <a:endParaRPr b="1" sz="800">
              <a:latin typeface="Proxima Nova"/>
              <a:ea typeface="Proxima Nova"/>
              <a:cs typeface="Proxima Nova"/>
              <a:sym typeface="Proxima Nova"/>
            </a:endParaRPr>
          </a:p>
        </p:txBody>
      </p:sp>
      <p:sp>
        <p:nvSpPr>
          <p:cNvPr id="609" name="Google Shape;609;p95"/>
          <p:cNvSpPr txBox="1"/>
          <p:nvPr/>
        </p:nvSpPr>
        <p:spPr>
          <a:xfrm>
            <a:off x="1563075" y="3471325"/>
            <a:ext cx="1213200" cy="287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8</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Response</a:t>
            </a:r>
            <a:endParaRPr b="1" sz="800">
              <a:latin typeface="Proxima Nova"/>
              <a:ea typeface="Proxima Nova"/>
              <a:cs typeface="Proxima Nova"/>
              <a:sym typeface="Proxima Nova"/>
            </a:endParaRPr>
          </a:p>
        </p:txBody>
      </p:sp>
      <p:sp>
        <p:nvSpPr>
          <p:cNvPr id="610" name="Google Shape;610;p95"/>
          <p:cNvSpPr txBox="1"/>
          <p:nvPr/>
        </p:nvSpPr>
        <p:spPr>
          <a:xfrm>
            <a:off x="3489050" y="2303975"/>
            <a:ext cx="592800" cy="287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7</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Confianza</a:t>
            </a:r>
            <a:endParaRPr b="1" sz="800">
              <a:latin typeface="Proxima Nova"/>
              <a:ea typeface="Proxima Nova"/>
              <a:cs typeface="Proxima Nova"/>
              <a:sym typeface="Proxima Nova"/>
            </a:endParaRPr>
          </a:p>
        </p:txBody>
      </p:sp>
      <p:pic>
        <p:nvPicPr>
          <p:cNvPr id="611" name="Google Shape;611;p95"/>
          <p:cNvPicPr preferRelativeResize="0"/>
          <p:nvPr/>
        </p:nvPicPr>
        <p:blipFill>
          <a:blip r:embed="rId8">
            <a:alphaModFix/>
          </a:blip>
          <a:stretch>
            <a:fillRect/>
          </a:stretch>
        </p:blipFill>
        <p:spPr>
          <a:xfrm>
            <a:off x="268602" y="3376327"/>
            <a:ext cx="191074" cy="191028"/>
          </a:xfrm>
          <a:prstGeom prst="rect">
            <a:avLst/>
          </a:prstGeom>
          <a:noFill/>
          <a:ln>
            <a:noFill/>
          </a:ln>
        </p:spPr>
      </p:pic>
      <p:pic>
        <p:nvPicPr>
          <p:cNvPr id="612" name="Google Shape;612;p95"/>
          <p:cNvPicPr preferRelativeResize="0"/>
          <p:nvPr/>
        </p:nvPicPr>
        <p:blipFill>
          <a:blip r:embed="rId9">
            <a:alphaModFix/>
          </a:blip>
          <a:stretch>
            <a:fillRect/>
          </a:stretch>
        </p:blipFill>
        <p:spPr>
          <a:xfrm>
            <a:off x="4081900" y="3308100"/>
            <a:ext cx="191075" cy="191075"/>
          </a:xfrm>
          <a:prstGeom prst="rect">
            <a:avLst/>
          </a:prstGeom>
          <a:noFill/>
          <a:ln>
            <a:noFill/>
          </a:ln>
        </p:spPr>
      </p:pic>
      <p:graphicFrame>
        <p:nvGraphicFramePr>
          <p:cNvPr id="613" name="Google Shape;613;p95"/>
          <p:cNvGraphicFramePr/>
          <p:nvPr/>
        </p:nvGraphicFramePr>
        <p:xfrm>
          <a:off x="5380365" y="983795"/>
          <a:ext cx="3000000" cy="3000000"/>
        </p:xfrm>
        <a:graphic>
          <a:graphicData uri="http://schemas.openxmlformats.org/drawingml/2006/table">
            <a:tbl>
              <a:tblPr>
                <a:noFill/>
                <a:tableStyleId>{F49D09B2-C72C-41F4-8EA3-5376972E2919}</a:tableStyleId>
              </a:tblPr>
              <a:tblGrid>
                <a:gridCol w="3408250"/>
              </a:tblGrid>
              <a:tr h="1389125">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El</a:t>
                      </a:r>
                      <a:r>
                        <a:rPr lang="en">
                          <a:solidFill>
                            <a:schemeClr val="dk1"/>
                          </a:solidFill>
                          <a:latin typeface="Proxima Nova"/>
                          <a:ea typeface="Proxima Nova"/>
                          <a:cs typeface="Proxima Nova"/>
                          <a:sym typeface="Proxima Nova"/>
                        </a:rPr>
                        <a:t> </a:t>
                      </a:r>
                      <a:r>
                        <a:rPr i="1" lang="en">
                          <a:solidFill>
                            <a:schemeClr val="dk1"/>
                          </a:solidFill>
                          <a:latin typeface="Proxima Nova"/>
                          <a:ea typeface="Proxima Nova"/>
                          <a:cs typeface="Proxima Nova"/>
                          <a:sym typeface="Proxima Nova"/>
                        </a:rPr>
                        <a:t>client </a:t>
                      </a:r>
                      <a:r>
                        <a:rPr lang="en">
                          <a:solidFill>
                            <a:schemeClr val="dk1"/>
                          </a:solidFill>
                          <a:latin typeface="Proxima Nova"/>
                          <a:ea typeface="Proxima Nova"/>
                          <a:cs typeface="Proxima Nova"/>
                          <a:sym typeface="Proxima Nova"/>
                        </a:rPr>
                        <a:t>abre un navegador para redirigir al </a:t>
                      </a:r>
                      <a:r>
                        <a:rPr i="1" lang="en">
                          <a:solidFill>
                            <a:schemeClr val="dk1"/>
                          </a:solidFill>
                          <a:latin typeface="Proxima Nova"/>
                          <a:ea typeface="Proxima Nova"/>
                          <a:cs typeface="Proxima Nova"/>
                          <a:sym typeface="Proxima Nova"/>
                        </a:rPr>
                        <a:t>resource owner</a:t>
                      </a:r>
                      <a:r>
                        <a:rPr lang="en">
                          <a:solidFill>
                            <a:schemeClr val="dk1"/>
                          </a:solidFill>
                          <a:latin typeface="Proxima Nova"/>
                          <a:ea typeface="Proxima Nova"/>
                          <a:cs typeface="Proxima Nova"/>
                          <a:sym typeface="Proxima Nova"/>
                        </a:rPr>
                        <a:t> al</a:t>
                      </a:r>
                      <a:r>
                        <a:rPr lang="en">
                          <a:solidFill>
                            <a:schemeClr val="dk1"/>
                          </a:solidFill>
                          <a:latin typeface="Proxima Nova"/>
                          <a:ea typeface="Proxima Nova"/>
                          <a:cs typeface="Proxima Nova"/>
                          <a:sym typeface="Proxima Nova"/>
                        </a:rPr>
                        <a:t> </a:t>
                      </a:r>
                      <a:r>
                        <a:rPr i="1" lang="en">
                          <a:solidFill>
                            <a:schemeClr val="dk1"/>
                          </a:solidFill>
                          <a:latin typeface="Proxima Nova"/>
                          <a:ea typeface="Proxima Nova"/>
                          <a:cs typeface="Proxima Nova"/>
                          <a:sym typeface="Proxima Nova"/>
                        </a:rPr>
                        <a:t>Authorization Server</a:t>
                      </a:r>
                      <a:r>
                        <a:rPr lang="en">
                          <a:solidFill>
                            <a:schemeClr val="dk1"/>
                          </a:solidFill>
                          <a:latin typeface="Proxima Nova"/>
                          <a:ea typeface="Proxima Nova"/>
                          <a:cs typeface="Proxima Nova"/>
                          <a:sym typeface="Proxima Nova"/>
                        </a:rPr>
                        <a:t>, utilizando el </a:t>
                      </a:r>
                      <a:r>
                        <a:rPr b="1" lang="en">
                          <a:solidFill>
                            <a:schemeClr val="dk1"/>
                          </a:solidFill>
                          <a:latin typeface="Proxima Nova"/>
                          <a:ea typeface="Proxima Nova"/>
                          <a:cs typeface="Proxima Nova"/>
                          <a:sym typeface="Proxima Nova"/>
                        </a:rPr>
                        <a:t>authorization endpoint. </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16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a:solidFill>
                            <a:schemeClr val="dk1"/>
                          </a:solidFill>
                          <a:latin typeface="Proxima Nova Extrabold"/>
                          <a:ea typeface="Proxima Nova Extrabold"/>
                          <a:cs typeface="Proxima Nova Extrabold"/>
                          <a:sym typeface="Proxima Nova Extrabold"/>
                        </a:rPr>
                        <a:t>RESPONSE_TYPE</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Valor para utilizar el Authorization Code Flow: </a:t>
                      </a:r>
                      <a:r>
                        <a:rPr b="1" lang="en">
                          <a:solidFill>
                            <a:srgbClr val="FF5625"/>
                          </a:solidFill>
                          <a:latin typeface="Proxima Nova"/>
                          <a:ea typeface="Proxima Nova"/>
                          <a:cs typeface="Proxima Nova"/>
                          <a:sym typeface="Proxima Nova"/>
                        </a:rPr>
                        <a:t>code</a:t>
                      </a:r>
                      <a:r>
                        <a:rPr b="1" lang="en">
                          <a:solidFill>
                            <a:schemeClr val="dk1"/>
                          </a:solidFill>
                          <a:latin typeface="Proxima Nova"/>
                          <a:ea typeface="Proxima Nova"/>
                          <a:cs typeface="Proxima Nova"/>
                          <a:sym typeface="Proxima Nova"/>
                        </a:rPr>
                        <a:t>.</a:t>
                      </a:r>
                      <a:endParaRPr b="1">
                        <a:solidFill>
                          <a:schemeClr val="dk1"/>
                        </a:solidFill>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614" name="Google Shape;614;p95"/>
          <p:cNvSpPr/>
          <p:nvPr/>
        </p:nvSpPr>
        <p:spPr>
          <a:xfrm>
            <a:off x="5370164" y="2676869"/>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615" name="Google Shape;615;p95"/>
          <p:cNvSpPr/>
          <p:nvPr/>
        </p:nvSpPr>
        <p:spPr>
          <a:xfrm>
            <a:off x="5369072" y="7978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aphicFrame>
        <p:nvGraphicFramePr>
          <p:cNvPr id="616" name="Google Shape;616;p95"/>
          <p:cNvGraphicFramePr/>
          <p:nvPr/>
        </p:nvGraphicFramePr>
        <p:xfrm>
          <a:off x="5380367" y="2865820"/>
          <a:ext cx="3000000" cy="3000000"/>
        </p:xfrm>
        <a:graphic>
          <a:graphicData uri="http://schemas.openxmlformats.org/drawingml/2006/table">
            <a:tbl>
              <a:tblPr>
                <a:noFill/>
                <a:tableStyleId>{F49D09B2-C72C-41F4-8EA3-5376972E2919}</a:tableStyleId>
              </a:tblPr>
              <a:tblGrid>
                <a:gridCol w="3364400"/>
              </a:tblGrid>
              <a:tr h="1389125">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A POST request is made to the </a:t>
                      </a:r>
                      <a:r>
                        <a:rPr b="1" lang="en">
                          <a:solidFill>
                            <a:schemeClr val="dk1"/>
                          </a:solidFill>
                          <a:latin typeface="Proxima Nova"/>
                          <a:ea typeface="Proxima Nova"/>
                          <a:cs typeface="Proxima Nova"/>
                          <a:sym typeface="Proxima Nova"/>
                        </a:rPr>
                        <a:t>token endpoint</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a:solidFill>
                            <a:schemeClr val="dk1"/>
                          </a:solidFill>
                          <a:latin typeface="Proxima Nova Extrabold"/>
                          <a:ea typeface="Proxima Nova Extrabold"/>
                          <a:cs typeface="Proxima Nova Extrabold"/>
                          <a:sym typeface="Proxima Nova Extrabold"/>
                        </a:rPr>
                        <a:t>GRANT_TYPE</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a:solidFill>
                            <a:schemeClr val="dk1"/>
                          </a:solidFill>
                          <a:latin typeface="Proxima Nova"/>
                          <a:ea typeface="Proxima Nova"/>
                          <a:cs typeface="Proxima Nova"/>
                          <a:sym typeface="Proxima Nova"/>
                        </a:rPr>
                        <a:t>Value to set the grant type  </a:t>
                      </a:r>
                      <a:r>
                        <a:rPr b="1" lang="en">
                          <a:solidFill>
                            <a:srgbClr val="FF5625"/>
                          </a:solidFill>
                          <a:latin typeface="Proxima Nova"/>
                          <a:ea typeface="Proxima Nova"/>
                          <a:cs typeface="Proxima Nova"/>
                          <a:sym typeface="Proxima Nova"/>
                        </a:rPr>
                        <a:t>authorization_code</a:t>
                      </a:r>
                      <a:r>
                        <a:rPr b="1" lang="en">
                          <a:solidFill>
                            <a:schemeClr val="dk1"/>
                          </a:solidFill>
                          <a:latin typeface="Proxima Nova"/>
                          <a:ea typeface="Proxima Nova"/>
                          <a:cs typeface="Proxima Nova"/>
                          <a:sym typeface="Proxima Nova"/>
                        </a:rPr>
                        <a:t>.</a:t>
                      </a:r>
                      <a:endParaRPr>
                        <a:solidFill>
                          <a:schemeClr val="dk1"/>
                        </a:solidFill>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617" name="Google Shape;617;p95"/>
          <p:cNvPicPr preferRelativeResize="0"/>
          <p:nvPr/>
        </p:nvPicPr>
        <p:blipFill rotWithShape="1">
          <a:blip r:embed="rId10">
            <a:alphaModFix/>
          </a:blip>
          <a:srcRect b="15290" l="4584" r="4638" t="87622"/>
          <a:stretch/>
        </p:blipFill>
        <p:spPr>
          <a:xfrm flipH="1" rot="10800000">
            <a:off x="419100" y="4364600"/>
            <a:ext cx="8300702" cy="149850"/>
          </a:xfrm>
          <a:prstGeom prst="rect">
            <a:avLst/>
          </a:prstGeom>
          <a:noFill/>
          <a:ln>
            <a:noFill/>
          </a:ln>
        </p:spPr>
      </p:pic>
      <p:sp>
        <p:nvSpPr>
          <p:cNvPr id="618" name="Google Shape;618;p95"/>
          <p:cNvSpPr txBox="1"/>
          <p:nvPr>
            <p:ph idx="4294967295" type="body"/>
          </p:nvPr>
        </p:nvSpPr>
        <p:spPr>
          <a:xfrm>
            <a:off x="419100" y="277819"/>
            <a:ext cx="8305800" cy="368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800"/>
              <a:buNone/>
            </a:pPr>
            <a:r>
              <a:rPr b="1" lang="en" sz="1700">
                <a:solidFill>
                  <a:srgbClr val="212121"/>
                </a:solidFill>
              </a:rPr>
              <a:t>AUTHORIZATION CODE  FLOW</a:t>
            </a:r>
            <a:endParaRPr b="1" sz="1700">
              <a:solidFill>
                <a:srgbClr val="21212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9"/>
                                        </p:tgtEl>
                                        <p:attrNameLst>
                                          <p:attrName>style.visibility</p:attrName>
                                        </p:attrNameLst>
                                      </p:cBhvr>
                                      <p:to>
                                        <p:strVal val="visible"/>
                                      </p:to>
                                    </p:set>
                                    <p:animEffect filter="fade" transition="in">
                                      <p:cBhvr>
                                        <p:cTn dur="1000"/>
                                        <p:tgtEl>
                                          <p:spTgt spid="589"/>
                                        </p:tgtEl>
                                      </p:cBhvr>
                                    </p:animEffect>
                                  </p:childTnLst>
                                </p:cTn>
                              </p:par>
                              <p:par>
                                <p:cTn fill="hold" nodeType="withEffect" presetClass="entr" presetID="10" presetSubtype="0">
                                  <p:stCondLst>
                                    <p:cond delay="0"/>
                                  </p:stCondLst>
                                  <p:childTnLst>
                                    <p:set>
                                      <p:cBhvr>
                                        <p:cTn dur="1" fill="hold">
                                          <p:stCondLst>
                                            <p:cond delay="0"/>
                                          </p:stCondLst>
                                        </p:cTn>
                                        <p:tgtEl>
                                          <p:spTgt spid="603"/>
                                        </p:tgtEl>
                                        <p:attrNameLst>
                                          <p:attrName>style.visibility</p:attrName>
                                        </p:attrNameLst>
                                      </p:cBhvr>
                                      <p:to>
                                        <p:strVal val="visible"/>
                                      </p:to>
                                    </p:set>
                                    <p:animEffect filter="fade" transition="in">
                                      <p:cBhvr>
                                        <p:cTn dur="1000"/>
                                        <p:tgtEl>
                                          <p:spTgt spid="603"/>
                                        </p:tgtEl>
                                      </p:cBhvr>
                                    </p:animEffect>
                                  </p:childTnLst>
                                </p:cTn>
                              </p:par>
                              <p:par>
                                <p:cTn fill="hold" nodeType="withEffect" presetClass="entr" presetID="10" presetSubtype="0">
                                  <p:stCondLst>
                                    <p:cond delay="0"/>
                                  </p:stCondLst>
                                  <p:childTnLst>
                                    <p:set>
                                      <p:cBhvr>
                                        <p:cTn dur="1" fill="hold">
                                          <p:stCondLst>
                                            <p:cond delay="0"/>
                                          </p:stCondLst>
                                        </p:cTn>
                                        <p:tgtEl>
                                          <p:spTgt spid="613"/>
                                        </p:tgtEl>
                                        <p:attrNameLst>
                                          <p:attrName>style.visibility</p:attrName>
                                        </p:attrNameLst>
                                      </p:cBhvr>
                                      <p:to>
                                        <p:strVal val="visible"/>
                                      </p:to>
                                    </p:set>
                                    <p:animEffect filter="fade" transition="in">
                                      <p:cBhvr>
                                        <p:cTn dur="1000"/>
                                        <p:tgtEl>
                                          <p:spTgt spid="613"/>
                                        </p:tgtEl>
                                      </p:cBhvr>
                                    </p:animEffect>
                                  </p:childTnLst>
                                </p:cTn>
                              </p:par>
                              <p:par>
                                <p:cTn fill="hold" nodeType="withEffect" presetClass="entr" presetID="10" presetSubtype="0">
                                  <p:stCondLst>
                                    <p:cond delay="0"/>
                                  </p:stCondLst>
                                  <p:childTnLst>
                                    <p:set>
                                      <p:cBhvr>
                                        <p:cTn dur="1" fill="hold">
                                          <p:stCondLst>
                                            <p:cond delay="0"/>
                                          </p:stCondLst>
                                        </p:cTn>
                                        <p:tgtEl>
                                          <p:spTgt spid="615"/>
                                        </p:tgtEl>
                                        <p:attrNameLst>
                                          <p:attrName>style.visibility</p:attrName>
                                        </p:attrNameLst>
                                      </p:cBhvr>
                                      <p:to>
                                        <p:strVal val="visible"/>
                                      </p:to>
                                    </p:set>
                                    <p:animEffect filter="fade" transition="in">
                                      <p:cBhvr>
                                        <p:cTn dur="1000"/>
                                        <p:tgtEl>
                                          <p:spTgt spid="6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gtEl>
                                        <p:attrNameLst>
                                          <p:attrName>style.visibility</p:attrName>
                                        </p:attrNameLst>
                                      </p:cBhvr>
                                      <p:to>
                                        <p:strVal val="visible"/>
                                      </p:to>
                                    </p:set>
                                    <p:animEffect filter="fade" transition="in">
                                      <p:cBhvr>
                                        <p:cTn dur="1000"/>
                                        <p:tgtEl>
                                          <p:spTgt spid="601"/>
                                        </p:tgtEl>
                                      </p:cBhvr>
                                    </p:animEffect>
                                  </p:childTnLst>
                                </p:cTn>
                              </p:par>
                              <p:par>
                                <p:cTn fill="hold" nodeType="withEffect" presetClass="entr" presetID="10" presetSubtype="0">
                                  <p:stCondLst>
                                    <p:cond delay="0"/>
                                  </p:stCondLst>
                                  <p:childTnLst>
                                    <p:set>
                                      <p:cBhvr>
                                        <p:cTn dur="1" fill="hold">
                                          <p:stCondLst>
                                            <p:cond delay="0"/>
                                          </p:stCondLst>
                                        </p:cTn>
                                        <p:tgtEl>
                                          <p:spTgt spid="604"/>
                                        </p:tgtEl>
                                        <p:attrNameLst>
                                          <p:attrName>style.visibility</p:attrName>
                                        </p:attrNameLst>
                                      </p:cBhvr>
                                      <p:to>
                                        <p:strVal val="visible"/>
                                      </p:to>
                                    </p:set>
                                    <p:animEffect filter="fade" transition="in">
                                      <p:cBhvr>
                                        <p:cTn dur="1000"/>
                                        <p:tgtEl>
                                          <p:spTgt spid="6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5"/>
                                        </p:tgtEl>
                                        <p:attrNameLst>
                                          <p:attrName>style.visibility</p:attrName>
                                        </p:attrNameLst>
                                      </p:cBhvr>
                                      <p:to>
                                        <p:strVal val="visible"/>
                                      </p:to>
                                    </p:set>
                                    <p:animEffect filter="fade" transition="in">
                                      <p:cBhvr>
                                        <p:cTn dur="1000"/>
                                        <p:tgtEl>
                                          <p:spTgt spid="605"/>
                                        </p:tgtEl>
                                      </p:cBhvr>
                                    </p:animEffect>
                                  </p:childTnLst>
                                </p:cTn>
                              </p:par>
                              <p:par>
                                <p:cTn fill="hold" nodeType="withEffect" presetClass="entr" presetID="10" presetSubtype="0">
                                  <p:stCondLst>
                                    <p:cond delay="0"/>
                                  </p:stCondLst>
                                  <p:childTnLst>
                                    <p:set>
                                      <p:cBhvr>
                                        <p:cTn dur="1" fill="hold">
                                          <p:stCondLst>
                                            <p:cond delay="0"/>
                                          </p:stCondLst>
                                        </p:cTn>
                                        <p:tgtEl>
                                          <p:spTgt spid="594"/>
                                        </p:tgtEl>
                                        <p:attrNameLst>
                                          <p:attrName>style.visibility</p:attrName>
                                        </p:attrNameLst>
                                      </p:cBhvr>
                                      <p:to>
                                        <p:strVal val="visible"/>
                                      </p:to>
                                    </p:set>
                                    <p:animEffect filter="fade" transition="in">
                                      <p:cBhvr>
                                        <p:cTn dur="1000"/>
                                        <p:tgtEl>
                                          <p:spTgt spid="5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7"/>
                                        </p:tgtEl>
                                        <p:attrNameLst>
                                          <p:attrName>style.visibility</p:attrName>
                                        </p:attrNameLst>
                                      </p:cBhvr>
                                      <p:to>
                                        <p:strVal val="visible"/>
                                      </p:to>
                                    </p:set>
                                    <p:animEffect filter="fade" transition="in">
                                      <p:cBhvr>
                                        <p:cTn dur="1000"/>
                                        <p:tgtEl>
                                          <p:spTgt spid="597"/>
                                        </p:tgtEl>
                                      </p:cBhvr>
                                    </p:animEffect>
                                  </p:childTnLst>
                                </p:cTn>
                              </p:par>
                              <p:par>
                                <p:cTn fill="hold" nodeType="withEffect" presetClass="entr" presetID="10" presetSubtype="0">
                                  <p:stCondLst>
                                    <p:cond delay="0"/>
                                  </p:stCondLst>
                                  <p:childTnLst>
                                    <p:set>
                                      <p:cBhvr>
                                        <p:cTn dur="1" fill="hold">
                                          <p:stCondLst>
                                            <p:cond delay="0"/>
                                          </p:stCondLst>
                                        </p:cTn>
                                        <p:tgtEl>
                                          <p:spTgt spid="606"/>
                                        </p:tgtEl>
                                        <p:attrNameLst>
                                          <p:attrName>style.visibility</p:attrName>
                                        </p:attrNameLst>
                                      </p:cBhvr>
                                      <p:to>
                                        <p:strVal val="visible"/>
                                      </p:to>
                                    </p:set>
                                    <p:animEffect filter="fade" transition="in">
                                      <p:cBhvr>
                                        <p:cTn dur="1000"/>
                                        <p:tgtEl>
                                          <p:spTgt spid="606"/>
                                        </p:tgtEl>
                                      </p:cBhvr>
                                    </p:animEffect>
                                  </p:childTnLst>
                                </p:cTn>
                              </p:par>
                              <p:par>
                                <p:cTn fill="hold" nodeType="withEffect" presetClass="entr" presetID="10" presetSubtype="0">
                                  <p:stCondLst>
                                    <p:cond delay="0"/>
                                  </p:stCondLst>
                                  <p:childTnLst>
                                    <p:set>
                                      <p:cBhvr>
                                        <p:cTn dur="1" fill="hold">
                                          <p:stCondLst>
                                            <p:cond delay="0"/>
                                          </p:stCondLst>
                                        </p:cTn>
                                        <p:tgtEl>
                                          <p:spTgt spid="616"/>
                                        </p:tgtEl>
                                        <p:attrNameLst>
                                          <p:attrName>style.visibility</p:attrName>
                                        </p:attrNameLst>
                                      </p:cBhvr>
                                      <p:to>
                                        <p:strVal val="visible"/>
                                      </p:to>
                                    </p:set>
                                    <p:animEffect filter="fade" transition="in">
                                      <p:cBhvr>
                                        <p:cTn dur="1000"/>
                                        <p:tgtEl>
                                          <p:spTgt spid="616"/>
                                        </p:tgtEl>
                                      </p:cBhvr>
                                    </p:animEffect>
                                  </p:childTnLst>
                                </p:cTn>
                              </p:par>
                              <p:par>
                                <p:cTn fill="hold" nodeType="withEffect" presetClass="entr" presetID="10" presetSubtype="0">
                                  <p:stCondLst>
                                    <p:cond delay="0"/>
                                  </p:stCondLst>
                                  <p:childTnLst>
                                    <p:set>
                                      <p:cBhvr>
                                        <p:cTn dur="1" fill="hold">
                                          <p:stCondLst>
                                            <p:cond delay="0"/>
                                          </p:stCondLst>
                                        </p:cTn>
                                        <p:tgtEl>
                                          <p:spTgt spid="614"/>
                                        </p:tgtEl>
                                        <p:attrNameLst>
                                          <p:attrName>style.visibility</p:attrName>
                                        </p:attrNameLst>
                                      </p:cBhvr>
                                      <p:to>
                                        <p:strVal val="visible"/>
                                      </p:to>
                                    </p:set>
                                    <p:animEffect filter="fade" transition="in">
                                      <p:cBhvr>
                                        <p:cTn dur="1000"/>
                                        <p:tgtEl>
                                          <p:spTgt spid="6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8"/>
                                        </p:tgtEl>
                                        <p:attrNameLst>
                                          <p:attrName>style.visibility</p:attrName>
                                        </p:attrNameLst>
                                      </p:cBhvr>
                                      <p:to>
                                        <p:strVal val="visible"/>
                                      </p:to>
                                    </p:set>
                                    <p:animEffect filter="fade" transition="in">
                                      <p:cBhvr>
                                        <p:cTn dur="1000"/>
                                        <p:tgtEl>
                                          <p:spTgt spid="598"/>
                                        </p:tgtEl>
                                      </p:cBhvr>
                                    </p:animEffect>
                                  </p:childTnLst>
                                </p:cTn>
                              </p:par>
                              <p:par>
                                <p:cTn fill="hold" nodeType="withEffect" presetClass="entr" presetID="10" presetSubtype="0">
                                  <p:stCondLst>
                                    <p:cond delay="0"/>
                                  </p:stCondLst>
                                  <p:childTnLst>
                                    <p:set>
                                      <p:cBhvr>
                                        <p:cTn dur="1" fill="hold">
                                          <p:stCondLst>
                                            <p:cond delay="0"/>
                                          </p:stCondLst>
                                        </p:cTn>
                                        <p:tgtEl>
                                          <p:spTgt spid="607"/>
                                        </p:tgtEl>
                                        <p:attrNameLst>
                                          <p:attrName>style.visibility</p:attrName>
                                        </p:attrNameLst>
                                      </p:cBhvr>
                                      <p:to>
                                        <p:strVal val="visible"/>
                                      </p:to>
                                    </p:set>
                                    <p:animEffect filter="fade" transition="in">
                                      <p:cBhvr>
                                        <p:cTn dur="1000"/>
                                        <p:tgtEl>
                                          <p:spTgt spid="607"/>
                                        </p:tgtEl>
                                      </p:cBhvr>
                                    </p:animEffect>
                                  </p:childTnLst>
                                </p:cTn>
                              </p:par>
                              <p:par>
                                <p:cTn fill="hold" nodeType="withEffect" presetClass="entr" presetID="10" presetSubtype="0">
                                  <p:stCondLst>
                                    <p:cond delay="0"/>
                                  </p:stCondLst>
                                  <p:childTnLst>
                                    <p:set>
                                      <p:cBhvr>
                                        <p:cTn dur="1" fill="hold">
                                          <p:stCondLst>
                                            <p:cond delay="0"/>
                                          </p:stCondLst>
                                        </p:cTn>
                                        <p:tgtEl>
                                          <p:spTgt spid="599"/>
                                        </p:tgtEl>
                                        <p:attrNameLst>
                                          <p:attrName>style.visibility</p:attrName>
                                        </p:attrNameLst>
                                      </p:cBhvr>
                                      <p:to>
                                        <p:strVal val="visible"/>
                                      </p:to>
                                    </p:set>
                                    <p:animEffect filter="fade" transition="in">
                                      <p:cBhvr>
                                        <p:cTn dur="1000"/>
                                        <p:tgtEl>
                                          <p:spTgt spid="5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7"/>
                                        </p:tgtEl>
                                        <p:attrNameLst>
                                          <p:attrName>style.visibility</p:attrName>
                                        </p:attrNameLst>
                                      </p:cBhvr>
                                      <p:to>
                                        <p:strVal val="visible"/>
                                      </p:to>
                                    </p:set>
                                    <p:animEffect filter="fade" transition="in">
                                      <p:cBhvr>
                                        <p:cTn dur="1000"/>
                                        <p:tgtEl>
                                          <p:spTgt spid="587"/>
                                        </p:tgtEl>
                                      </p:cBhvr>
                                    </p:animEffect>
                                  </p:childTnLst>
                                </p:cTn>
                              </p:par>
                              <p:par>
                                <p:cTn fill="hold" nodeType="withEffect" presetClass="entr" presetID="10" presetSubtype="0">
                                  <p:stCondLst>
                                    <p:cond delay="0"/>
                                  </p:stCondLst>
                                  <p:childTnLst>
                                    <p:set>
                                      <p:cBhvr>
                                        <p:cTn dur="1" fill="hold">
                                          <p:stCondLst>
                                            <p:cond delay="0"/>
                                          </p:stCondLst>
                                        </p:cTn>
                                        <p:tgtEl>
                                          <p:spTgt spid="588"/>
                                        </p:tgtEl>
                                        <p:attrNameLst>
                                          <p:attrName>style.visibility</p:attrName>
                                        </p:attrNameLst>
                                      </p:cBhvr>
                                      <p:to>
                                        <p:strVal val="visible"/>
                                      </p:to>
                                    </p:set>
                                    <p:animEffect filter="fade" transition="in">
                                      <p:cBhvr>
                                        <p:cTn dur="1000"/>
                                        <p:tgtEl>
                                          <p:spTgt spid="588"/>
                                        </p:tgtEl>
                                      </p:cBhvr>
                                    </p:animEffect>
                                  </p:childTnLst>
                                </p:cTn>
                              </p:par>
                              <p:par>
                                <p:cTn fill="hold" nodeType="withEffect" presetClass="entr" presetID="10" presetSubtype="0">
                                  <p:stCondLst>
                                    <p:cond delay="0"/>
                                  </p:stCondLst>
                                  <p:childTnLst>
                                    <p:set>
                                      <p:cBhvr>
                                        <p:cTn dur="1" fill="hold">
                                          <p:stCondLst>
                                            <p:cond delay="0"/>
                                          </p:stCondLst>
                                        </p:cTn>
                                        <p:tgtEl>
                                          <p:spTgt spid="608"/>
                                        </p:tgtEl>
                                        <p:attrNameLst>
                                          <p:attrName>style.visibility</p:attrName>
                                        </p:attrNameLst>
                                      </p:cBhvr>
                                      <p:to>
                                        <p:strVal val="visible"/>
                                      </p:to>
                                    </p:set>
                                    <p:animEffect filter="fade" transition="in">
                                      <p:cBhvr>
                                        <p:cTn dur="1000"/>
                                        <p:tgtEl>
                                          <p:spTgt spid="6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2"/>
                                        </p:tgtEl>
                                        <p:attrNameLst>
                                          <p:attrName>style.visibility</p:attrName>
                                        </p:attrNameLst>
                                      </p:cBhvr>
                                      <p:to>
                                        <p:strVal val="visible"/>
                                      </p:to>
                                    </p:set>
                                    <p:animEffect filter="fade" transition="in">
                                      <p:cBhvr>
                                        <p:cTn dur="1000"/>
                                        <p:tgtEl>
                                          <p:spTgt spid="602"/>
                                        </p:tgtEl>
                                      </p:cBhvr>
                                    </p:animEffect>
                                  </p:childTnLst>
                                </p:cTn>
                              </p:par>
                              <p:par>
                                <p:cTn fill="hold" nodeType="withEffect" presetClass="entr" presetID="10" presetSubtype="0">
                                  <p:stCondLst>
                                    <p:cond delay="0"/>
                                  </p:stCondLst>
                                  <p:childTnLst>
                                    <p:set>
                                      <p:cBhvr>
                                        <p:cTn dur="1" fill="hold">
                                          <p:stCondLst>
                                            <p:cond delay="0"/>
                                          </p:stCondLst>
                                        </p:cTn>
                                        <p:tgtEl>
                                          <p:spTgt spid="610"/>
                                        </p:tgtEl>
                                        <p:attrNameLst>
                                          <p:attrName>style.visibility</p:attrName>
                                        </p:attrNameLst>
                                      </p:cBhvr>
                                      <p:to>
                                        <p:strVal val="visible"/>
                                      </p:to>
                                    </p:set>
                                    <p:animEffect filter="fade" transition="in">
                                      <p:cBhvr>
                                        <p:cTn dur="1000"/>
                                        <p:tgtEl>
                                          <p:spTgt spid="6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0"/>
                                        </p:tgtEl>
                                        <p:attrNameLst>
                                          <p:attrName>style.visibility</p:attrName>
                                        </p:attrNameLst>
                                      </p:cBhvr>
                                      <p:to>
                                        <p:strVal val="visible"/>
                                      </p:to>
                                    </p:set>
                                    <p:animEffect filter="fade" transition="in">
                                      <p:cBhvr>
                                        <p:cTn dur="1000"/>
                                        <p:tgtEl>
                                          <p:spTgt spid="600"/>
                                        </p:tgtEl>
                                      </p:cBhvr>
                                    </p:animEffect>
                                  </p:childTnLst>
                                </p:cTn>
                              </p:par>
                              <p:par>
                                <p:cTn fill="hold" nodeType="withEffect" presetClass="entr" presetID="10" presetSubtype="0">
                                  <p:stCondLst>
                                    <p:cond delay="0"/>
                                  </p:stCondLst>
                                  <p:childTnLst>
                                    <p:set>
                                      <p:cBhvr>
                                        <p:cTn dur="1" fill="hold">
                                          <p:stCondLst>
                                            <p:cond delay="0"/>
                                          </p:stCondLst>
                                        </p:cTn>
                                        <p:tgtEl>
                                          <p:spTgt spid="609"/>
                                        </p:tgtEl>
                                        <p:attrNameLst>
                                          <p:attrName>style.visibility</p:attrName>
                                        </p:attrNameLst>
                                      </p:cBhvr>
                                      <p:to>
                                        <p:strVal val="visible"/>
                                      </p:to>
                                    </p:set>
                                    <p:animEffect filter="fade" transition="in">
                                      <p:cBhvr>
                                        <p:cTn dur="1000"/>
                                        <p:tgtEl>
                                          <p:spTgt spid="6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id="382" name="Google Shape;382;p78"/>
          <p:cNvPicPr preferRelativeResize="0"/>
          <p:nvPr/>
        </p:nvPicPr>
        <p:blipFill rotWithShape="1">
          <a:blip r:embed="rId3">
            <a:alphaModFix/>
          </a:blip>
          <a:srcRect b="17759" l="0" r="96619" t="18949"/>
          <a:stretch/>
        </p:blipFill>
        <p:spPr>
          <a:xfrm>
            <a:off x="0" y="974725"/>
            <a:ext cx="309149" cy="3255274"/>
          </a:xfrm>
          <a:prstGeom prst="rect">
            <a:avLst/>
          </a:prstGeom>
          <a:noFill/>
          <a:ln>
            <a:noFill/>
          </a:ln>
        </p:spPr>
      </p:pic>
      <p:pic>
        <p:nvPicPr>
          <p:cNvPr id="383" name="Google Shape;383;p78"/>
          <p:cNvPicPr preferRelativeResize="0"/>
          <p:nvPr/>
        </p:nvPicPr>
        <p:blipFill rotWithShape="1">
          <a:blip r:embed="rId3">
            <a:alphaModFix/>
          </a:blip>
          <a:srcRect b="17759" l="49995" r="0" t="18949"/>
          <a:stretch/>
        </p:blipFill>
        <p:spPr>
          <a:xfrm>
            <a:off x="4572101" y="982375"/>
            <a:ext cx="4572374" cy="3255250"/>
          </a:xfrm>
          <a:prstGeom prst="rect">
            <a:avLst/>
          </a:prstGeom>
          <a:noFill/>
          <a:ln>
            <a:noFill/>
          </a:ln>
        </p:spPr>
      </p:pic>
      <p:sp>
        <p:nvSpPr>
          <p:cNvPr id="384" name="Google Shape;384;p78"/>
          <p:cNvSpPr txBox="1"/>
          <p:nvPr>
            <p:ph idx="1" type="body"/>
          </p:nvPr>
        </p:nvSpPr>
        <p:spPr>
          <a:xfrm>
            <a:off x="419100" y="277819"/>
            <a:ext cx="8305800" cy="368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4400"/>
              <a:buNone/>
            </a:pPr>
            <a:r>
              <a:rPr b="1" lang="en" sz="1700"/>
              <a:t>AGENDA</a:t>
            </a:r>
            <a:endParaRPr b="1" sz="1700"/>
          </a:p>
        </p:txBody>
      </p:sp>
      <p:graphicFrame>
        <p:nvGraphicFramePr>
          <p:cNvPr id="385" name="Google Shape;385;p78"/>
          <p:cNvGraphicFramePr/>
          <p:nvPr/>
        </p:nvGraphicFramePr>
        <p:xfrm>
          <a:off x="360663" y="982375"/>
          <a:ext cx="3000000" cy="3000000"/>
        </p:xfrm>
        <a:graphic>
          <a:graphicData uri="http://schemas.openxmlformats.org/drawingml/2006/table">
            <a:tbl>
              <a:tblPr>
                <a:noFill/>
                <a:tableStyleId>{6DF6FEBC-A771-43BD-82CF-9662F94F4328}</a:tableStyleId>
              </a:tblPr>
              <a:tblGrid>
                <a:gridCol w="1360250"/>
                <a:gridCol w="2799650"/>
              </a:tblGrid>
              <a:tr h="424800">
                <a:tc>
                  <a:txBody>
                    <a:bodyPr/>
                    <a:lstStyle/>
                    <a:p>
                      <a:pPr indent="0" lvl="0" marL="0" marR="0" rtl="0" algn="l">
                        <a:lnSpc>
                          <a:spcPct val="100000"/>
                        </a:lnSpc>
                        <a:spcBef>
                          <a:spcPts val="0"/>
                        </a:spcBef>
                        <a:spcAft>
                          <a:spcPts val="0"/>
                        </a:spcAft>
                        <a:buClr>
                          <a:srgbClr val="000000"/>
                        </a:buClr>
                        <a:buSzPts val="3000"/>
                        <a:buFont typeface="Arial"/>
                        <a:buNone/>
                      </a:pPr>
                      <a:r>
                        <a:rPr b="1" lang="en" sz="3000" u="none" cap="none" strike="noStrike">
                          <a:latin typeface="Proxima Nova"/>
                          <a:ea typeface="Proxima Nova"/>
                          <a:cs typeface="Proxima Nova"/>
                          <a:sym typeface="Proxima Nova"/>
                        </a:rPr>
                        <a:t>01</a:t>
                      </a:r>
                      <a:endParaRPr sz="3000" u="none" cap="none" strike="noStrike">
                        <a:latin typeface="Proxima Nova"/>
                        <a:ea typeface="Proxima Nova"/>
                        <a:cs typeface="Proxima Nova"/>
                        <a:sym typeface="Proxima Nova"/>
                      </a:endParaRPr>
                    </a:p>
                  </a:txBody>
                  <a:tcPr marT="0" marB="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latin typeface="Proxima Nova"/>
                          <a:ea typeface="Proxima Nova"/>
                          <a:cs typeface="Proxima Nova"/>
                          <a:sym typeface="Proxima Nova"/>
                        </a:rPr>
                        <a:t>Conceptos básicos</a:t>
                      </a:r>
                      <a:endParaRPr sz="1200" u="none" cap="none" strike="noStrike">
                        <a:latin typeface="Proxima Nova"/>
                        <a:ea typeface="Proxima Nova"/>
                        <a:cs typeface="Proxima Nova"/>
                        <a:sym typeface="Proxima Nova"/>
                      </a:endParaRPr>
                    </a:p>
                  </a:txBody>
                  <a:tcPr marT="0"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28575">
                      <a:solidFill>
                        <a:srgbClr val="000000"/>
                      </a:solidFill>
                      <a:prstDash val="solid"/>
                      <a:round/>
                      <a:headEnd len="sm" w="sm" type="none"/>
                      <a:tailEnd len="sm" w="sm" type="none"/>
                    </a:lnB>
                  </a:tcPr>
                </a:tc>
              </a:tr>
              <a:tr h="424800">
                <a:tc>
                  <a:txBody>
                    <a:bodyPr/>
                    <a:lstStyle/>
                    <a:p>
                      <a:pPr indent="0" lvl="0" marL="0" marR="0" rtl="0" algn="l">
                        <a:lnSpc>
                          <a:spcPct val="100000"/>
                        </a:lnSpc>
                        <a:spcBef>
                          <a:spcPts val="0"/>
                        </a:spcBef>
                        <a:spcAft>
                          <a:spcPts val="0"/>
                        </a:spcAft>
                        <a:buClr>
                          <a:srgbClr val="000000"/>
                        </a:buClr>
                        <a:buSzPts val="3000"/>
                        <a:buFont typeface="Arial"/>
                        <a:buNone/>
                      </a:pPr>
                      <a:r>
                        <a:rPr b="1" lang="en" sz="3000" u="none" cap="none" strike="noStrike">
                          <a:latin typeface="Proxima Nova"/>
                          <a:ea typeface="Proxima Nova"/>
                          <a:cs typeface="Proxima Nova"/>
                          <a:sym typeface="Proxima Nova"/>
                        </a:rPr>
                        <a:t>02</a:t>
                      </a:r>
                      <a:endParaRPr b="1" sz="3000" u="none" cap="none" strike="noStrike">
                        <a:latin typeface="Proxima Nova"/>
                        <a:ea typeface="Proxima Nova"/>
                        <a:cs typeface="Proxima Nova"/>
                        <a:sym typeface="Proxima Nova"/>
                      </a:endParaRPr>
                    </a:p>
                  </a:txBody>
                  <a:tcPr marT="0" marB="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latin typeface="Proxima Nova"/>
                          <a:ea typeface="Proxima Nova"/>
                          <a:cs typeface="Proxima Nova"/>
                          <a:sym typeface="Proxima Nova"/>
                        </a:rPr>
                        <a:t>OAuth</a:t>
                      </a:r>
                      <a:endParaRPr b="1" sz="1200" u="none" cap="none" strike="noStrike">
                        <a:latin typeface="Proxima Nova"/>
                        <a:ea typeface="Proxima Nova"/>
                        <a:cs typeface="Proxima Nova"/>
                        <a:sym typeface="Proxima Nova"/>
                      </a:endParaRPr>
                    </a:p>
                  </a:txBody>
                  <a:tcPr marT="0"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FFFFFF"/>
                      </a:solidFill>
                      <a:prstDash val="solid"/>
                      <a:round/>
                      <a:headEnd len="sm" w="sm" type="none"/>
                      <a:tailEnd len="sm" w="sm" type="none"/>
                    </a:lnB>
                  </a:tcPr>
                </a:tc>
              </a:tr>
              <a:tr h="589400">
                <a:tc>
                  <a:txBody>
                    <a:bodyPr/>
                    <a:lstStyle/>
                    <a:p>
                      <a:pPr indent="0" lvl="0" marL="0" marR="0" rtl="0" algn="l">
                        <a:lnSpc>
                          <a:spcPct val="100000"/>
                        </a:lnSpc>
                        <a:spcBef>
                          <a:spcPts val="0"/>
                        </a:spcBef>
                        <a:spcAft>
                          <a:spcPts val="0"/>
                        </a:spcAft>
                        <a:buClr>
                          <a:srgbClr val="000000"/>
                        </a:buClr>
                        <a:buSzPts val="3000"/>
                        <a:buFont typeface="Arial"/>
                        <a:buNone/>
                      </a:pPr>
                      <a:r>
                        <a:t/>
                      </a:r>
                      <a:endParaRPr b="1" sz="3000" u="none" cap="none" strike="noStrike">
                        <a:latin typeface="Proxima Nova"/>
                        <a:ea typeface="Proxima Nova"/>
                        <a:cs typeface="Proxima Nova"/>
                        <a:sym typeface="Proxima Nova"/>
                      </a:endParaRPr>
                    </a:p>
                  </a:txBody>
                  <a:tcPr marT="0" marB="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a:latin typeface="Proxima Nova"/>
                          <a:ea typeface="Proxima Nova"/>
                          <a:cs typeface="Proxima Nova"/>
                          <a:sym typeface="Proxima Nova"/>
                        </a:rPr>
                        <a:t>Qué es, access tokens, scopes, actores, endpoints, grant types y sus vulnerabilidades</a:t>
                      </a:r>
                      <a:endParaRPr b="1" sz="1200" u="none" cap="none" strike="noStrike">
                        <a:latin typeface="Proxima Nova"/>
                        <a:ea typeface="Proxima Nova"/>
                        <a:cs typeface="Proxima Nova"/>
                        <a:sym typeface="Proxima Nova"/>
                      </a:endParaRPr>
                    </a:p>
                  </a:txBody>
                  <a:tcPr marT="0"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28575">
                      <a:solidFill>
                        <a:srgbClr val="000000"/>
                      </a:solidFill>
                      <a:prstDash val="solid"/>
                      <a:round/>
                      <a:headEnd len="sm" w="sm" type="none"/>
                      <a:tailEnd len="sm" w="sm" type="none"/>
                    </a:lnB>
                  </a:tcPr>
                </a:tc>
              </a:tr>
              <a:tr h="424800">
                <a:tc>
                  <a:txBody>
                    <a:bodyPr/>
                    <a:lstStyle/>
                    <a:p>
                      <a:pPr indent="0" lvl="0" marL="0" marR="0" rtl="0" algn="l">
                        <a:lnSpc>
                          <a:spcPct val="100000"/>
                        </a:lnSpc>
                        <a:spcBef>
                          <a:spcPts val="0"/>
                        </a:spcBef>
                        <a:spcAft>
                          <a:spcPts val="0"/>
                        </a:spcAft>
                        <a:buClr>
                          <a:srgbClr val="000000"/>
                        </a:buClr>
                        <a:buSzPts val="3000"/>
                        <a:buFont typeface="Arial"/>
                        <a:buNone/>
                      </a:pPr>
                      <a:r>
                        <a:rPr b="1" lang="en" sz="3000" u="none" cap="none" strike="noStrike">
                          <a:latin typeface="Proxima Nova"/>
                          <a:ea typeface="Proxima Nova"/>
                          <a:cs typeface="Proxima Nova"/>
                          <a:sym typeface="Proxima Nova"/>
                        </a:rPr>
                        <a:t>03</a:t>
                      </a:r>
                      <a:endParaRPr b="1" sz="3000" u="none" cap="none" strike="noStrike">
                        <a:latin typeface="Proxima Nova"/>
                        <a:ea typeface="Proxima Nova"/>
                        <a:cs typeface="Proxima Nova"/>
                        <a:sym typeface="Proxima Nova"/>
                      </a:endParaRPr>
                    </a:p>
                  </a:txBody>
                  <a:tcPr marT="0" marB="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latin typeface="Proxima Nova"/>
                          <a:ea typeface="Proxima Nova"/>
                          <a:cs typeface="Proxima Nova"/>
                          <a:sym typeface="Proxima Nova"/>
                        </a:rPr>
                        <a:t>OpenID Connect</a:t>
                      </a:r>
                      <a:endParaRPr b="1" sz="1200" u="none" cap="none" strike="noStrike">
                        <a:latin typeface="Proxima Nova"/>
                        <a:ea typeface="Proxima Nova"/>
                        <a:cs typeface="Proxima Nova"/>
                        <a:sym typeface="Proxima Nova"/>
                      </a:endParaRPr>
                    </a:p>
                  </a:txBody>
                  <a:tcPr marT="0"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alpha val="0"/>
                        </a:srgbClr>
                      </a:solidFill>
                      <a:prstDash val="solid"/>
                      <a:round/>
                      <a:headEnd len="sm" w="sm" type="none"/>
                      <a:tailEnd len="sm" w="sm" type="none"/>
                    </a:lnB>
                  </a:tcPr>
                </a:tc>
              </a:tr>
              <a:tr h="424800">
                <a:tc>
                  <a:txBody>
                    <a:bodyPr/>
                    <a:lstStyle/>
                    <a:p>
                      <a:pPr indent="0" lvl="0" marL="0" marR="0" rtl="0" algn="l">
                        <a:lnSpc>
                          <a:spcPct val="100000"/>
                        </a:lnSpc>
                        <a:spcBef>
                          <a:spcPts val="0"/>
                        </a:spcBef>
                        <a:spcAft>
                          <a:spcPts val="0"/>
                        </a:spcAft>
                        <a:buClr>
                          <a:srgbClr val="000000"/>
                        </a:buClr>
                        <a:buSzPts val="3000"/>
                        <a:buFont typeface="Arial"/>
                        <a:buNone/>
                      </a:pPr>
                      <a:r>
                        <a:t/>
                      </a:r>
                      <a:endParaRPr b="1" sz="3000" u="none" cap="none" strike="noStrike">
                        <a:latin typeface="Proxima Nova"/>
                        <a:ea typeface="Proxima Nova"/>
                        <a:cs typeface="Proxima Nova"/>
                        <a:sym typeface="Proxima Nova"/>
                      </a:endParaRPr>
                    </a:p>
                  </a:txBody>
                  <a:tcPr marT="0" marB="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8575">
                      <a:solidFill>
                        <a:srgbClr val="000000">
                          <a:alpha val="0"/>
                        </a:srgbClr>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a:latin typeface="Proxima Nova"/>
                          <a:ea typeface="Proxima Nova"/>
                          <a:cs typeface="Proxima Nova"/>
                          <a:sym typeface="Proxima Nova"/>
                        </a:rPr>
                        <a:t>Qué es, funcionalidades principales</a:t>
                      </a:r>
                      <a:endParaRPr sz="1200" u="none" cap="none" strike="noStrike">
                        <a:latin typeface="Proxima Nova"/>
                        <a:ea typeface="Proxima Nova"/>
                        <a:cs typeface="Proxima Nova"/>
                        <a:sym typeface="Proxima Nova"/>
                      </a:endParaRPr>
                    </a:p>
                  </a:txBody>
                  <a:tcPr marT="0"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8575">
                      <a:solidFill>
                        <a:srgbClr val="000000">
                          <a:alpha val="0"/>
                        </a:srgbClr>
                      </a:solidFill>
                      <a:prstDash val="solid"/>
                      <a:round/>
                      <a:headEnd len="sm" w="sm" type="none"/>
                      <a:tailEnd len="sm" w="sm" type="none"/>
                    </a:lnT>
                    <a:lnB cap="flat" cmpd="sng" w="28575">
                      <a:solidFill>
                        <a:srgbClr val="000000"/>
                      </a:solidFill>
                      <a:prstDash val="solid"/>
                      <a:round/>
                      <a:headEnd len="sm" w="sm" type="none"/>
                      <a:tailEnd len="sm" w="sm" type="none"/>
                    </a:lnB>
                  </a:tcPr>
                </a:tc>
              </a:tr>
              <a:tr h="424800">
                <a:tc>
                  <a:txBody>
                    <a:bodyPr/>
                    <a:lstStyle/>
                    <a:p>
                      <a:pPr indent="0" lvl="0" marL="0" marR="0" rtl="0" algn="l">
                        <a:lnSpc>
                          <a:spcPct val="100000"/>
                        </a:lnSpc>
                        <a:spcBef>
                          <a:spcPts val="0"/>
                        </a:spcBef>
                        <a:spcAft>
                          <a:spcPts val="0"/>
                        </a:spcAft>
                        <a:buClr>
                          <a:srgbClr val="000000"/>
                        </a:buClr>
                        <a:buSzPts val="3000"/>
                        <a:buFont typeface="Arial"/>
                        <a:buNone/>
                      </a:pPr>
                      <a:r>
                        <a:rPr b="1" lang="en" sz="3000" u="none" cap="none" strike="noStrike">
                          <a:latin typeface="Proxima Nova"/>
                          <a:ea typeface="Proxima Nova"/>
                          <a:cs typeface="Proxima Nova"/>
                          <a:sym typeface="Proxima Nova"/>
                        </a:rPr>
                        <a:t>04</a:t>
                      </a:r>
                      <a:endParaRPr b="1" sz="3000" u="none" cap="none" strike="noStrike">
                        <a:latin typeface="Proxima Nova"/>
                        <a:ea typeface="Proxima Nova"/>
                        <a:cs typeface="Proxima Nova"/>
                        <a:sym typeface="Proxima Nova"/>
                      </a:endParaRPr>
                    </a:p>
                  </a:txBody>
                  <a:tcPr marT="0" marB="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latin typeface="Proxima Nova"/>
                          <a:ea typeface="Proxima Nova"/>
                          <a:cs typeface="Proxima Nova"/>
                          <a:sym typeface="Proxima Nova"/>
                        </a:rPr>
                        <a:t>JWT</a:t>
                      </a:r>
                      <a:endParaRPr b="1" sz="1200" u="none" cap="none" strike="noStrike">
                        <a:latin typeface="Proxima Nova"/>
                        <a:ea typeface="Proxima Nova"/>
                        <a:cs typeface="Proxima Nova"/>
                        <a:sym typeface="Proxima Nova"/>
                      </a:endParaRPr>
                    </a:p>
                  </a:txBody>
                  <a:tcPr marT="0"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FFFFFF"/>
                      </a:solidFill>
                      <a:prstDash val="solid"/>
                      <a:round/>
                      <a:headEnd len="sm" w="sm" type="none"/>
                      <a:tailEnd len="sm" w="sm" type="none"/>
                    </a:lnB>
                  </a:tcPr>
                </a:tc>
              </a:tr>
              <a:tr h="541875">
                <a:tc>
                  <a:txBody>
                    <a:bodyPr/>
                    <a:lstStyle/>
                    <a:p>
                      <a:pPr indent="0" lvl="0" marL="0" marR="0" rtl="0" algn="l">
                        <a:lnSpc>
                          <a:spcPct val="100000"/>
                        </a:lnSpc>
                        <a:spcBef>
                          <a:spcPts val="0"/>
                        </a:spcBef>
                        <a:spcAft>
                          <a:spcPts val="0"/>
                        </a:spcAft>
                        <a:buClr>
                          <a:srgbClr val="000000"/>
                        </a:buClr>
                        <a:buSzPts val="3000"/>
                        <a:buFont typeface="Arial"/>
                        <a:buNone/>
                      </a:pPr>
                      <a:r>
                        <a:t/>
                      </a:r>
                      <a:endParaRPr b="1" sz="3000" u="none" cap="none" strike="noStrike">
                        <a:latin typeface="Proxima Nova"/>
                        <a:ea typeface="Proxima Nova"/>
                        <a:cs typeface="Proxima Nova"/>
                        <a:sym typeface="Proxima Nova"/>
                      </a:endParaRPr>
                    </a:p>
                  </a:txBody>
                  <a:tcPr marT="0" marB="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a:latin typeface="Proxima Nova"/>
                          <a:ea typeface="Proxima Nova"/>
                          <a:cs typeface="Proxima Nova"/>
                          <a:sym typeface="Proxima Nova"/>
                        </a:rPr>
                        <a:t>Qué es, elementos.</a:t>
                      </a:r>
                      <a:endParaRPr sz="1200" u="none" cap="none" strike="noStrike">
                        <a:latin typeface="Proxima Nova"/>
                        <a:ea typeface="Proxima Nova"/>
                        <a:cs typeface="Proxima Nova"/>
                        <a:sym typeface="Proxima Nova"/>
                      </a:endParaRPr>
                    </a:p>
                  </a:txBody>
                  <a:tcPr marT="0"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96"/>
          <p:cNvSpPr txBox="1"/>
          <p:nvPr>
            <p:ph idx="1" type="body"/>
          </p:nvPr>
        </p:nvSpPr>
        <p:spPr>
          <a:xfrm>
            <a:off x="419100" y="277819"/>
            <a:ext cx="8305800" cy="368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800"/>
              <a:buNone/>
            </a:pPr>
            <a:r>
              <a:rPr b="1" lang="en" sz="1700">
                <a:solidFill>
                  <a:srgbClr val="212121"/>
                </a:solidFill>
              </a:rPr>
              <a:t>IMPLICIT</a:t>
            </a:r>
            <a:endParaRPr b="1" sz="1700">
              <a:solidFill>
                <a:srgbClr val="212121"/>
              </a:solidFill>
            </a:endParaRPr>
          </a:p>
        </p:txBody>
      </p:sp>
      <p:sp>
        <p:nvSpPr>
          <p:cNvPr id="624" name="Google Shape;624;p96"/>
          <p:cNvSpPr txBox="1"/>
          <p:nvPr/>
        </p:nvSpPr>
        <p:spPr>
          <a:xfrm>
            <a:off x="419100" y="1031100"/>
            <a:ext cx="4299900" cy="333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latin typeface="Proxima Nova"/>
                <a:ea typeface="Proxima Nova"/>
                <a:cs typeface="Proxima Nova"/>
                <a:sym typeface="Proxima Nova"/>
              </a:rPr>
              <a:t>Pensado para SPA </a:t>
            </a:r>
            <a:r>
              <a:rPr lang="en">
                <a:latin typeface="Proxima Nova"/>
                <a:ea typeface="Proxima Nova"/>
                <a:cs typeface="Proxima Nova"/>
                <a:sym typeface="Proxima Nova"/>
              </a:rPr>
              <a:t>que </a:t>
            </a:r>
            <a:r>
              <a:rPr b="1" lang="en">
                <a:latin typeface="Proxima Nova"/>
                <a:ea typeface="Proxima Nova"/>
                <a:cs typeface="Proxima Nova"/>
                <a:sym typeface="Proxima Nova"/>
              </a:rPr>
              <a:t>no tienen </a:t>
            </a:r>
            <a:r>
              <a:rPr lang="en">
                <a:latin typeface="Proxima Nova"/>
                <a:ea typeface="Proxima Nova"/>
                <a:cs typeface="Proxima Nova"/>
                <a:sym typeface="Proxima Nova"/>
              </a:rPr>
              <a:t>una forma de almacenar de </a:t>
            </a:r>
            <a:r>
              <a:rPr b="1" lang="en">
                <a:latin typeface="Proxima Nova"/>
                <a:ea typeface="Proxima Nova"/>
                <a:cs typeface="Proxima Nova"/>
                <a:sym typeface="Proxima Nova"/>
              </a:rPr>
              <a:t>manera segura secrets.</a:t>
            </a:r>
            <a:endParaRPr b="1">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a:latin typeface="Proxima Nova"/>
              <a:ea typeface="Proxima Nova"/>
              <a:cs typeface="Proxima Nova"/>
              <a:sym typeface="Proxima Nova"/>
            </a:endParaRPr>
          </a:p>
          <a:p>
            <a:pPr indent="-317500" lvl="0" marL="457200" rtl="0" algn="l">
              <a:lnSpc>
                <a:spcPct val="115000"/>
              </a:lnSpc>
              <a:spcBef>
                <a:spcPts val="0"/>
              </a:spcBef>
              <a:spcAft>
                <a:spcPts val="0"/>
              </a:spcAft>
              <a:buClr>
                <a:schemeClr val="accent4"/>
              </a:buClr>
              <a:buSzPts val="1400"/>
              <a:buFont typeface="Proxima Nova"/>
              <a:buAutoNum type="arabicPeriod"/>
            </a:pPr>
            <a:r>
              <a:rPr lang="en">
                <a:latin typeface="Proxima Nova"/>
                <a:ea typeface="Proxima Nova"/>
                <a:cs typeface="Proxima Nova"/>
                <a:sym typeface="Proxima Nova"/>
              </a:rPr>
              <a:t>La aplicación abre un browser.</a:t>
            </a:r>
            <a:endParaRPr>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a:latin typeface="Proxima Nova"/>
              <a:ea typeface="Proxima Nova"/>
              <a:cs typeface="Proxima Nova"/>
              <a:sym typeface="Proxima Nova"/>
            </a:endParaRPr>
          </a:p>
          <a:p>
            <a:pPr indent="-317500" lvl="0" marL="457200" rtl="0" algn="l">
              <a:lnSpc>
                <a:spcPct val="115000"/>
              </a:lnSpc>
              <a:spcBef>
                <a:spcPts val="0"/>
              </a:spcBef>
              <a:spcAft>
                <a:spcPts val="0"/>
              </a:spcAft>
              <a:buClr>
                <a:schemeClr val="accent4"/>
              </a:buClr>
              <a:buSzPts val="1400"/>
              <a:buFont typeface="Proxima Nova"/>
              <a:buAutoNum type="arabicPeriod"/>
            </a:pPr>
            <a:r>
              <a:rPr lang="en">
                <a:latin typeface="Proxima Nova"/>
                <a:ea typeface="Proxima Nova"/>
                <a:cs typeface="Proxima Nova"/>
                <a:sym typeface="Proxima Nova"/>
              </a:rPr>
              <a:t>El usuario se loguea.</a:t>
            </a:r>
            <a:endParaRPr>
              <a:latin typeface="Proxima Nova"/>
              <a:ea typeface="Proxima Nova"/>
              <a:cs typeface="Proxima Nova"/>
              <a:sym typeface="Proxima Nova"/>
            </a:endParaRPr>
          </a:p>
          <a:p>
            <a:pPr indent="0" lvl="0" marL="457200" rtl="0" algn="l">
              <a:lnSpc>
                <a:spcPct val="115000"/>
              </a:lnSpc>
              <a:spcBef>
                <a:spcPts val="0"/>
              </a:spcBef>
              <a:spcAft>
                <a:spcPts val="0"/>
              </a:spcAft>
              <a:buNone/>
            </a:pPr>
            <a:r>
              <a:t/>
            </a:r>
            <a:endParaRPr>
              <a:latin typeface="Proxima Nova"/>
              <a:ea typeface="Proxima Nova"/>
              <a:cs typeface="Proxima Nova"/>
              <a:sym typeface="Proxima Nova"/>
            </a:endParaRPr>
          </a:p>
          <a:p>
            <a:pPr indent="-317500" lvl="0" marL="457200" rtl="0" algn="l">
              <a:lnSpc>
                <a:spcPct val="115000"/>
              </a:lnSpc>
              <a:spcBef>
                <a:spcPts val="0"/>
              </a:spcBef>
              <a:spcAft>
                <a:spcPts val="0"/>
              </a:spcAft>
              <a:buClr>
                <a:schemeClr val="accent4"/>
              </a:buClr>
              <a:buSzPts val="1400"/>
              <a:buFont typeface="Proxima Nova"/>
              <a:buAutoNum type="arabicPeriod"/>
            </a:pPr>
            <a:r>
              <a:rPr lang="en">
                <a:latin typeface="Proxima Nova"/>
                <a:ea typeface="Proxima Nova"/>
                <a:cs typeface="Proxima Nova"/>
                <a:sym typeface="Proxima Nova"/>
              </a:rPr>
              <a:t>El usuario es redirigido de vuelta a la aplicación con un </a:t>
            </a:r>
            <a:r>
              <a:rPr b="1" lang="en">
                <a:latin typeface="Proxima Nova"/>
                <a:ea typeface="Proxima Nova"/>
                <a:cs typeface="Proxima Nova"/>
                <a:sym typeface="Proxima Nova"/>
              </a:rPr>
              <a:t>access token</a:t>
            </a:r>
            <a:r>
              <a:rPr lang="en">
                <a:latin typeface="Proxima Nova"/>
                <a:ea typeface="Proxima Nova"/>
                <a:cs typeface="Proxima Nova"/>
                <a:sym typeface="Proxima Nova"/>
              </a:rPr>
              <a:t>.</a:t>
            </a:r>
            <a:endParaRPr>
              <a:latin typeface="Proxima Nova"/>
              <a:ea typeface="Proxima Nova"/>
              <a:cs typeface="Proxima Nova"/>
              <a:sym typeface="Proxima Nova"/>
            </a:endParaRPr>
          </a:p>
        </p:txBody>
      </p:sp>
      <p:pic>
        <p:nvPicPr>
          <p:cNvPr id="625" name="Google Shape;625;p96"/>
          <p:cNvPicPr preferRelativeResize="0"/>
          <p:nvPr/>
        </p:nvPicPr>
        <p:blipFill rotWithShape="1">
          <a:blip r:embed="rId3">
            <a:alphaModFix/>
          </a:blip>
          <a:srcRect b="15291" l="4584" r="4638" t="87622"/>
          <a:stretch/>
        </p:blipFill>
        <p:spPr>
          <a:xfrm flipH="1" rot="10800000">
            <a:off x="419100" y="4364600"/>
            <a:ext cx="8300702" cy="149850"/>
          </a:xfrm>
          <a:prstGeom prst="rect">
            <a:avLst/>
          </a:prstGeom>
          <a:noFill/>
          <a:ln>
            <a:noFill/>
          </a:ln>
        </p:spPr>
      </p:pic>
      <p:sp>
        <p:nvSpPr>
          <p:cNvPr id="626" name="Google Shape;626;p96"/>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627" name="Google Shape;627;p96"/>
          <p:cNvPicPr preferRelativeResize="0"/>
          <p:nvPr/>
        </p:nvPicPr>
        <p:blipFill rotWithShape="1">
          <a:blip r:embed="rId4">
            <a:alphaModFix/>
          </a:blip>
          <a:srcRect b="129" l="0" r="0" t="129"/>
          <a:stretch/>
        </p:blipFill>
        <p:spPr>
          <a:xfrm>
            <a:off x="5230247" y="1040772"/>
            <a:ext cx="2098950" cy="2098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graphicFrame>
        <p:nvGraphicFramePr>
          <p:cNvPr id="632" name="Google Shape;632;p97"/>
          <p:cNvGraphicFramePr/>
          <p:nvPr/>
        </p:nvGraphicFramePr>
        <p:xfrm>
          <a:off x="5380365" y="983795"/>
          <a:ext cx="3000000" cy="3000000"/>
        </p:xfrm>
        <a:graphic>
          <a:graphicData uri="http://schemas.openxmlformats.org/drawingml/2006/table">
            <a:tbl>
              <a:tblPr>
                <a:noFill/>
                <a:tableStyleId>{F49D09B2-C72C-41F4-8EA3-5376972E2919}</a:tableStyleId>
              </a:tblPr>
              <a:tblGrid>
                <a:gridCol w="3408250"/>
              </a:tblGrid>
              <a:tr h="1389125">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El </a:t>
                      </a:r>
                      <a:r>
                        <a:rPr i="1" lang="en">
                          <a:solidFill>
                            <a:schemeClr val="dk1"/>
                          </a:solidFill>
                          <a:latin typeface="Proxima Nova"/>
                          <a:ea typeface="Proxima Nova"/>
                          <a:cs typeface="Proxima Nova"/>
                          <a:sym typeface="Proxima Nova"/>
                        </a:rPr>
                        <a:t>client </a:t>
                      </a:r>
                      <a:r>
                        <a:rPr lang="en">
                          <a:solidFill>
                            <a:schemeClr val="dk1"/>
                          </a:solidFill>
                          <a:latin typeface="Proxima Nova"/>
                          <a:ea typeface="Proxima Nova"/>
                          <a:cs typeface="Proxima Nova"/>
                          <a:sym typeface="Proxima Nova"/>
                        </a:rPr>
                        <a:t>abre un navegador para redirigir al </a:t>
                      </a:r>
                      <a:r>
                        <a:rPr i="1" lang="en">
                          <a:solidFill>
                            <a:schemeClr val="dk1"/>
                          </a:solidFill>
                          <a:latin typeface="Proxima Nova"/>
                          <a:ea typeface="Proxima Nova"/>
                          <a:cs typeface="Proxima Nova"/>
                          <a:sym typeface="Proxima Nova"/>
                        </a:rPr>
                        <a:t>resource owner</a:t>
                      </a:r>
                      <a:r>
                        <a:rPr lang="en">
                          <a:solidFill>
                            <a:schemeClr val="dk1"/>
                          </a:solidFill>
                          <a:latin typeface="Proxima Nova"/>
                          <a:ea typeface="Proxima Nova"/>
                          <a:cs typeface="Proxima Nova"/>
                          <a:sym typeface="Proxima Nova"/>
                        </a:rPr>
                        <a:t> al </a:t>
                      </a:r>
                      <a:r>
                        <a:rPr i="1" lang="en">
                          <a:solidFill>
                            <a:schemeClr val="dk1"/>
                          </a:solidFill>
                          <a:latin typeface="Proxima Nova"/>
                          <a:ea typeface="Proxima Nova"/>
                          <a:cs typeface="Proxima Nova"/>
                          <a:sym typeface="Proxima Nova"/>
                        </a:rPr>
                        <a:t>Authorization Server</a:t>
                      </a:r>
                      <a:r>
                        <a:rPr lang="en">
                          <a:solidFill>
                            <a:schemeClr val="dk1"/>
                          </a:solidFill>
                          <a:latin typeface="Proxima Nova"/>
                          <a:ea typeface="Proxima Nova"/>
                          <a:cs typeface="Proxima Nova"/>
                          <a:sym typeface="Proxima Nova"/>
                        </a:rPr>
                        <a:t>, utilizando el </a:t>
                      </a:r>
                      <a:r>
                        <a:rPr b="1" lang="en">
                          <a:solidFill>
                            <a:schemeClr val="dk1"/>
                          </a:solidFill>
                          <a:latin typeface="Proxima Nova"/>
                          <a:ea typeface="Proxima Nova"/>
                          <a:cs typeface="Proxima Nova"/>
                          <a:sym typeface="Proxima Nova"/>
                        </a:rPr>
                        <a:t>authorization endpoint. </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16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a:solidFill>
                            <a:schemeClr val="dk1"/>
                          </a:solidFill>
                          <a:latin typeface="Proxima Nova Extrabold"/>
                          <a:ea typeface="Proxima Nova Extrabold"/>
                          <a:cs typeface="Proxima Nova Extrabold"/>
                          <a:sym typeface="Proxima Nova Extrabold"/>
                        </a:rPr>
                        <a:t>RESPONSE_TYPE</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Valor para utilizar el Authorization Code Flow: </a:t>
                      </a:r>
                      <a:r>
                        <a:rPr b="1" lang="en">
                          <a:solidFill>
                            <a:srgbClr val="FF5625"/>
                          </a:solidFill>
                          <a:latin typeface="Proxima Nova"/>
                          <a:ea typeface="Proxima Nova"/>
                          <a:cs typeface="Proxima Nova"/>
                          <a:sym typeface="Proxima Nova"/>
                        </a:rPr>
                        <a:t>token</a:t>
                      </a:r>
                      <a:r>
                        <a:rPr b="1" lang="en">
                          <a:solidFill>
                            <a:schemeClr val="dk1"/>
                          </a:solidFill>
                          <a:latin typeface="Proxima Nova"/>
                          <a:ea typeface="Proxima Nova"/>
                          <a:cs typeface="Proxima Nova"/>
                          <a:sym typeface="Proxima Nova"/>
                        </a:rPr>
                        <a:t>.</a:t>
                      </a:r>
                      <a:endParaRPr b="1">
                        <a:solidFill>
                          <a:schemeClr val="dk1"/>
                        </a:solidFill>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633" name="Google Shape;633;p97"/>
          <p:cNvSpPr/>
          <p:nvPr/>
        </p:nvSpPr>
        <p:spPr>
          <a:xfrm>
            <a:off x="5369072" y="7978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pic>
        <p:nvPicPr>
          <p:cNvPr id="634" name="Google Shape;634;p97"/>
          <p:cNvPicPr preferRelativeResize="0"/>
          <p:nvPr/>
        </p:nvPicPr>
        <p:blipFill rotWithShape="1">
          <a:blip r:embed="rId3">
            <a:alphaModFix/>
          </a:blip>
          <a:srcRect b="15290" l="4584" r="4638" t="87622"/>
          <a:stretch/>
        </p:blipFill>
        <p:spPr>
          <a:xfrm flipH="1" rot="10800000">
            <a:off x="419100" y="4364600"/>
            <a:ext cx="8300702" cy="149850"/>
          </a:xfrm>
          <a:prstGeom prst="rect">
            <a:avLst/>
          </a:prstGeom>
          <a:noFill/>
          <a:ln>
            <a:noFill/>
          </a:ln>
        </p:spPr>
      </p:pic>
      <p:sp>
        <p:nvSpPr>
          <p:cNvPr id="635" name="Google Shape;635;p97"/>
          <p:cNvSpPr txBox="1"/>
          <p:nvPr>
            <p:ph idx="4294967295" type="body"/>
          </p:nvPr>
        </p:nvSpPr>
        <p:spPr>
          <a:xfrm>
            <a:off x="419100" y="277819"/>
            <a:ext cx="8305800" cy="368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800"/>
              <a:buNone/>
            </a:pPr>
            <a:r>
              <a:rPr b="1" lang="en" sz="1700">
                <a:solidFill>
                  <a:srgbClr val="212121"/>
                </a:solidFill>
              </a:rPr>
              <a:t>IMPLICIT </a:t>
            </a:r>
            <a:r>
              <a:rPr b="1" lang="en" sz="1700">
                <a:solidFill>
                  <a:srgbClr val="212121"/>
                </a:solidFill>
              </a:rPr>
              <a:t>FLOW</a:t>
            </a:r>
            <a:endParaRPr b="1" sz="1700">
              <a:solidFill>
                <a:srgbClr val="212121"/>
              </a:solidFill>
            </a:endParaRPr>
          </a:p>
        </p:txBody>
      </p:sp>
      <p:pic>
        <p:nvPicPr>
          <p:cNvPr id="636" name="Google Shape;636;p97"/>
          <p:cNvPicPr preferRelativeResize="0"/>
          <p:nvPr/>
        </p:nvPicPr>
        <p:blipFill>
          <a:blip r:embed="rId4">
            <a:alphaModFix/>
          </a:blip>
          <a:stretch>
            <a:fillRect/>
          </a:stretch>
        </p:blipFill>
        <p:spPr>
          <a:xfrm>
            <a:off x="552381" y="850983"/>
            <a:ext cx="841248" cy="841248"/>
          </a:xfrm>
          <a:prstGeom prst="rect">
            <a:avLst/>
          </a:prstGeom>
          <a:noFill/>
          <a:ln>
            <a:noFill/>
          </a:ln>
        </p:spPr>
      </p:pic>
      <p:pic>
        <p:nvPicPr>
          <p:cNvPr id="637" name="Google Shape;637;p97"/>
          <p:cNvPicPr preferRelativeResize="0"/>
          <p:nvPr/>
        </p:nvPicPr>
        <p:blipFill rotWithShape="1">
          <a:blip r:embed="rId5">
            <a:alphaModFix/>
          </a:blip>
          <a:srcRect b="189" l="0" r="0" t="199"/>
          <a:stretch/>
        </p:blipFill>
        <p:spPr>
          <a:xfrm>
            <a:off x="3046467" y="911608"/>
            <a:ext cx="841248" cy="841248"/>
          </a:xfrm>
          <a:prstGeom prst="rect">
            <a:avLst/>
          </a:prstGeom>
          <a:noFill/>
          <a:ln>
            <a:noFill/>
          </a:ln>
        </p:spPr>
      </p:pic>
      <p:cxnSp>
        <p:nvCxnSpPr>
          <p:cNvPr id="638" name="Google Shape;638;p97"/>
          <p:cNvCxnSpPr/>
          <p:nvPr/>
        </p:nvCxnSpPr>
        <p:spPr>
          <a:xfrm>
            <a:off x="1559275" y="3400013"/>
            <a:ext cx="1305300" cy="7200"/>
          </a:xfrm>
          <a:prstGeom prst="straightConnector1">
            <a:avLst/>
          </a:prstGeom>
          <a:noFill/>
          <a:ln cap="flat" cmpd="sng" w="19050">
            <a:solidFill>
              <a:srgbClr val="CCCCCC"/>
            </a:solidFill>
            <a:prstDash val="solid"/>
            <a:round/>
            <a:headEnd len="med" w="med" type="none"/>
            <a:tailEnd len="med" w="med" type="triangle"/>
          </a:ln>
        </p:spPr>
      </p:cxnSp>
      <p:pic>
        <p:nvPicPr>
          <p:cNvPr id="639" name="Google Shape;639;p97"/>
          <p:cNvPicPr preferRelativeResize="0"/>
          <p:nvPr/>
        </p:nvPicPr>
        <p:blipFill rotWithShape="1">
          <a:blip r:embed="rId6">
            <a:alphaModFix/>
          </a:blip>
          <a:srcRect b="0" l="0" r="0" t="0"/>
          <a:stretch/>
        </p:blipFill>
        <p:spPr>
          <a:xfrm>
            <a:off x="2434175" y="3234462"/>
            <a:ext cx="338328" cy="338328"/>
          </a:xfrm>
          <a:prstGeom prst="rect">
            <a:avLst/>
          </a:prstGeom>
          <a:noFill/>
          <a:ln>
            <a:noFill/>
          </a:ln>
        </p:spPr>
      </p:pic>
      <p:cxnSp>
        <p:nvCxnSpPr>
          <p:cNvPr id="640" name="Google Shape;640;p97"/>
          <p:cNvCxnSpPr/>
          <p:nvPr/>
        </p:nvCxnSpPr>
        <p:spPr>
          <a:xfrm rot="10800000">
            <a:off x="804525" y="2039888"/>
            <a:ext cx="0" cy="768900"/>
          </a:xfrm>
          <a:prstGeom prst="straightConnector1">
            <a:avLst/>
          </a:prstGeom>
          <a:noFill/>
          <a:ln cap="flat" cmpd="sng" w="19050">
            <a:solidFill>
              <a:srgbClr val="CCCCCC"/>
            </a:solidFill>
            <a:prstDash val="solid"/>
            <a:round/>
            <a:headEnd len="med" w="med" type="none"/>
            <a:tailEnd len="med" w="med" type="triangle"/>
          </a:ln>
        </p:spPr>
      </p:cxnSp>
      <p:sp>
        <p:nvSpPr>
          <p:cNvPr id="641" name="Google Shape;641;p97"/>
          <p:cNvSpPr txBox="1"/>
          <p:nvPr/>
        </p:nvSpPr>
        <p:spPr>
          <a:xfrm>
            <a:off x="553850" y="1699013"/>
            <a:ext cx="8412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solidFill>
                  <a:schemeClr val="accent3"/>
                </a:solidFill>
                <a:latin typeface="Proxima Nova"/>
                <a:ea typeface="Proxima Nova"/>
                <a:cs typeface="Proxima Nova"/>
                <a:sym typeface="Proxima Nova"/>
              </a:rPr>
              <a:t>RESOURCE OWNER</a:t>
            </a:r>
            <a:endParaRPr b="1" sz="800">
              <a:solidFill>
                <a:schemeClr val="accent3"/>
              </a:solidFill>
              <a:latin typeface="Proxima Nova"/>
              <a:ea typeface="Proxima Nova"/>
              <a:cs typeface="Proxima Nova"/>
              <a:sym typeface="Proxima Nova"/>
            </a:endParaRPr>
          </a:p>
        </p:txBody>
      </p:sp>
      <p:sp>
        <p:nvSpPr>
          <p:cNvPr id="642" name="Google Shape;642;p97"/>
          <p:cNvSpPr txBox="1"/>
          <p:nvPr/>
        </p:nvSpPr>
        <p:spPr>
          <a:xfrm>
            <a:off x="3068450" y="1699013"/>
            <a:ext cx="8412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solidFill>
                  <a:schemeClr val="accent3"/>
                </a:solidFill>
                <a:latin typeface="Proxima Nova"/>
                <a:ea typeface="Proxima Nova"/>
                <a:cs typeface="Proxima Nova"/>
                <a:sym typeface="Proxima Nova"/>
              </a:rPr>
              <a:t>AUTHORIZATION SERVER</a:t>
            </a:r>
            <a:endParaRPr b="1" sz="800">
              <a:solidFill>
                <a:schemeClr val="accent3"/>
              </a:solidFill>
              <a:latin typeface="Proxima Nova"/>
              <a:ea typeface="Proxima Nova"/>
              <a:cs typeface="Proxima Nova"/>
              <a:sym typeface="Proxima Nova"/>
            </a:endParaRPr>
          </a:p>
        </p:txBody>
      </p:sp>
      <p:sp>
        <p:nvSpPr>
          <p:cNvPr id="643" name="Google Shape;643;p97"/>
          <p:cNvSpPr txBox="1"/>
          <p:nvPr/>
        </p:nvSpPr>
        <p:spPr>
          <a:xfrm>
            <a:off x="627950" y="3862625"/>
            <a:ext cx="664800" cy="191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solidFill>
                  <a:schemeClr val="accent3"/>
                </a:solidFill>
                <a:latin typeface="Proxima Nova"/>
                <a:ea typeface="Proxima Nova"/>
                <a:cs typeface="Proxima Nova"/>
                <a:sym typeface="Proxima Nova"/>
              </a:rPr>
              <a:t>CLIENT</a:t>
            </a:r>
            <a:endParaRPr b="1" sz="800">
              <a:solidFill>
                <a:schemeClr val="accent3"/>
              </a:solidFill>
              <a:latin typeface="Proxima Nova"/>
              <a:ea typeface="Proxima Nova"/>
              <a:cs typeface="Proxima Nova"/>
              <a:sym typeface="Proxima Nova"/>
            </a:endParaRPr>
          </a:p>
        </p:txBody>
      </p:sp>
      <p:sp>
        <p:nvSpPr>
          <p:cNvPr id="644" name="Google Shape;644;p97"/>
          <p:cNvSpPr txBox="1"/>
          <p:nvPr/>
        </p:nvSpPr>
        <p:spPr>
          <a:xfrm>
            <a:off x="3136900" y="3842525"/>
            <a:ext cx="7014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solidFill>
                  <a:schemeClr val="accent3"/>
                </a:solidFill>
                <a:latin typeface="Proxima Nova"/>
                <a:ea typeface="Proxima Nova"/>
                <a:cs typeface="Proxima Nova"/>
                <a:sym typeface="Proxima Nova"/>
              </a:rPr>
              <a:t>PROTECTED RESOURCE</a:t>
            </a:r>
            <a:endParaRPr b="1" sz="800">
              <a:solidFill>
                <a:schemeClr val="accent3"/>
              </a:solidFill>
              <a:latin typeface="Proxima Nova"/>
              <a:ea typeface="Proxima Nova"/>
              <a:cs typeface="Proxima Nova"/>
              <a:sym typeface="Proxima Nova"/>
            </a:endParaRPr>
          </a:p>
        </p:txBody>
      </p:sp>
      <p:cxnSp>
        <p:nvCxnSpPr>
          <p:cNvPr id="645" name="Google Shape;645;p97"/>
          <p:cNvCxnSpPr/>
          <p:nvPr/>
        </p:nvCxnSpPr>
        <p:spPr>
          <a:xfrm rot="10800000">
            <a:off x="1104550" y="2039888"/>
            <a:ext cx="0" cy="768900"/>
          </a:xfrm>
          <a:prstGeom prst="straightConnector1">
            <a:avLst/>
          </a:prstGeom>
          <a:noFill/>
          <a:ln cap="flat" cmpd="sng" w="19050">
            <a:solidFill>
              <a:srgbClr val="CCCCCC"/>
            </a:solidFill>
            <a:prstDash val="solid"/>
            <a:round/>
            <a:headEnd len="med" w="med" type="triangle"/>
            <a:tailEnd len="med" w="med" type="none"/>
          </a:ln>
        </p:spPr>
      </p:cxnSp>
      <p:pic>
        <p:nvPicPr>
          <p:cNvPr id="646" name="Google Shape;646;p97"/>
          <p:cNvPicPr preferRelativeResize="0"/>
          <p:nvPr/>
        </p:nvPicPr>
        <p:blipFill rotWithShape="1">
          <a:blip r:embed="rId7">
            <a:alphaModFix/>
          </a:blip>
          <a:srcRect b="129" l="0" r="0" t="129"/>
          <a:stretch/>
        </p:blipFill>
        <p:spPr>
          <a:xfrm>
            <a:off x="521099" y="3034876"/>
            <a:ext cx="873976" cy="873950"/>
          </a:xfrm>
          <a:prstGeom prst="rect">
            <a:avLst/>
          </a:prstGeom>
          <a:noFill/>
          <a:ln>
            <a:noFill/>
          </a:ln>
        </p:spPr>
      </p:pic>
      <p:pic>
        <p:nvPicPr>
          <p:cNvPr id="647" name="Google Shape;647;p97"/>
          <p:cNvPicPr preferRelativeResize="0"/>
          <p:nvPr/>
        </p:nvPicPr>
        <p:blipFill rotWithShape="1">
          <a:blip r:embed="rId8">
            <a:alphaModFix/>
          </a:blip>
          <a:srcRect b="129" l="0" r="0" t="129"/>
          <a:stretch/>
        </p:blipFill>
        <p:spPr>
          <a:xfrm>
            <a:off x="3034323" y="3032925"/>
            <a:ext cx="877824" cy="877824"/>
          </a:xfrm>
          <a:prstGeom prst="rect">
            <a:avLst/>
          </a:prstGeom>
          <a:noFill/>
          <a:ln>
            <a:noFill/>
          </a:ln>
        </p:spPr>
      </p:pic>
      <p:pic>
        <p:nvPicPr>
          <p:cNvPr id="648" name="Google Shape;648;p97"/>
          <p:cNvPicPr preferRelativeResize="0"/>
          <p:nvPr/>
        </p:nvPicPr>
        <p:blipFill rotWithShape="1">
          <a:blip r:embed="rId6">
            <a:alphaModFix/>
          </a:blip>
          <a:srcRect b="0" l="0" r="0" t="0"/>
          <a:stretch/>
        </p:blipFill>
        <p:spPr>
          <a:xfrm>
            <a:off x="935388" y="2255187"/>
            <a:ext cx="338328" cy="338328"/>
          </a:xfrm>
          <a:prstGeom prst="rect">
            <a:avLst/>
          </a:prstGeom>
          <a:noFill/>
          <a:ln>
            <a:noFill/>
          </a:ln>
        </p:spPr>
      </p:pic>
      <p:cxnSp>
        <p:nvCxnSpPr>
          <p:cNvPr id="649" name="Google Shape;649;p97"/>
          <p:cNvCxnSpPr/>
          <p:nvPr/>
        </p:nvCxnSpPr>
        <p:spPr>
          <a:xfrm>
            <a:off x="1569963" y="3619963"/>
            <a:ext cx="1305300" cy="7200"/>
          </a:xfrm>
          <a:prstGeom prst="straightConnector1">
            <a:avLst/>
          </a:prstGeom>
          <a:noFill/>
          <a:ln cap="flat" cmpd="sng" w="19050">
            <a:solidFill>
              <a:srgbClr val="CCCCCC"/>
            </a:solidFill>
            <a:prstDash val="solid"/>
            <a:round/>
            <a:headEnd len="med" w="med" type="triangle"/>
            <a:tailEnd len="med" w="med" type="none"/>
          </a:ln>
        </p:spPr>
      </p:cxnSp>
      <p:cxnSp>
        <p:nvCxnSpPr>
          <p:cNvPr id="650" name="Google Shape;650;p97"/>
          <p:cNvCxnSpPr/>
          <p:nvPr/>
        </p:nvCxnSpPr>
        <p:spPr>
          <a:xfrm>
            <a:off x="1393625" y="1332225"/>
            <a:ext cx="1552200" cy="0"/>
          </a:xfrm>
          <a:prstGeom prst="straightConnector1">
            <a:avLst/>
          </a:prstGeom>
          <a:noFill/>
          <a:ln cap="flat" cmpd="sng" w="19050">
            <a:solidFill>
              <a:srgbClr val="CCCCCC"/>
            </a:solidFill>
            <a:prstDash val="dash"/>
            <a:round/>
            <a:headEnd len="med" w="med" type="triangle"/>
            <a:tailEnd len="med" w="med" type="triangle"/>
          </a:ln>
        </p:spPr>
      </p:cxnSp>
      <p:cxnSp>
        <p:nvCxnSpPr>
          <p:cNvPr id="651" name="Google Shape;651;p97"/>
          <p:cNvCxnSpPr>
            <a:endCxn id="647" idx="0"/>
          </p:cNvCxnSpPr>
          <p:nvPr/>
        </p:nvCxnSpPr>
        <p:spPr>
          <a:xfrm>
            <a:off x="3460935" y="2101125"/>
            <a:ext cx="12300" cy="931800"/>
          </a:xfrm>
          <a:prstGeom prst="straightConnector1">
            <a:avLst/>
          </a:prstGeom>
          <a:noFill/>
          <a:ln cap="flat" cmpd="sng" w="19050">
            <a:solidFill>
              <a:srgbClr val="CCCCCC"/>
            </a:solidFill>
            <a:prstDash val="dash"/>
            <a:round/>
            <a:headEnd len="med" w="med" type="triangle"/>
            <a:tailEnd len="med" w="med" type="triangle"/>
          </a:ln>
        </p:spPr>
      </p:cxnSp>
      <p:sp>
        <p:nvSpPr>
          <p:cNvPr id="652" name="Google Shape;652;p97"/>
          <p:cNvSpPr txBox="1"/>
          <p:nvPr/>
        </p:nvSpPr>
        <p:spPr>
          <a:xfrm>
            <a:off x="100525" y="2356650"/>
            <a:ext cx="625500" cy="430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1</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Authorization Request</a:t>
            </a:r>
            <a:endParaRPr b="1" sz="800">
              <a:latin typeface="Proxima Nova"/>
              <a:ea typeface="Proxima Nova"/>
              <a:cs typeface="Proxima Nova"/>
              <a:sym typeface="Proxima Nova"/>
            </a:endParaRPr>
          </a:p>
        </p:txBody>
      </p:sp>
      <p:sp>
        <p:nvSpPr>
          <p:cNvPr id="653" name="Google Shape;653;p97"/>
          <p:cNvSpPr txBox="1"/>
          <p:nvPr/>
        </p:nvSpPr>
        <p:spPr>
          <a:xfrm>
            <a:off x="1563125" y="1188875"/>
            <a:ext cx="1213200" cy="33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2</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Autenticación y consentimiento</a:t>
            </a:r>
            <a:endParaRPr b="1" sz="800">
              <a:latin typeface="Proxima Nova"/>
              <a:ea typeface="Proxima Nova"/>
              <a:cs typeface="Proxima Nova"/>
              <a:sym typeface="Proxima Nova"/>
            </a:endParaRPr>
          </a:p>
        </p:txBody>
      </p:sp>
      <p:sp>
        <p:nvSpPr>
          <p:cNvPr id="654" name="Google Shape;654;p97"/>
          <p:cNvSpPr txBox="1"/>
          <p:nvPr/>
        </p:nvSpPr>
        <p:spPr>
          <a:xfrm>
            <a:off x="1143475" y="2017975"/>
            <a:ext cx="625500" cy="430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3</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Access Token</a:t>
            </a:r>
            <a:endParaRPr b="1" sz="800">
              <a:latin typeface="Proxima Nova"/>
              <a:ea typeface="Proxima Nova"/>
              <a:cs typeface="Proxima Nova"/>
              <a:sym typeface="Proxima Nova"/>
            </a:endParaRPr>
          </a:p>
          <a:p>
            <a:pPr indent="0" lvl="0" marL="0" rtl="0" algn="l">
              <a:spcBef>
                <a:spcPts val="0"/>
              </a:spcBef>
              <a:spcAft>
                <a:spcPts val="0"/>
              </a:spcAft>
              <a:buNone/>
            </a:pPr>
            <a:r>
              <a:t/>
            </a:r>
            <a:endParaRPr b="1" sz="800">
              <a:latin typeface="Proxima Nova"/>
              <a:ea typeface="Proxima Nova"/>
              <a:cs typeface="Proxima Nova"/>
              <a:sym typeface="Proxima Nova"/>
            </a:endParaRPr>
          </a:p>
        </p:txBody>
      </p:sp>
      <p:sp>
        <p:nvSpPr>
          <p:cNvPr id="655" name="Google Shape;655;p97"/>
          <p:cNvSpPr txBox="1"/>
          <p:nvPr/>
        </p:nvSpPr>
        <p:spPr>
          <a:xfrm>
            <a:off x="1563075" y="3131586"/>
            <a:ext cx="1213200" cy="320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4</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Request</a:t>
            </a:r>
            <a:endParaRPr b="1" sz="800">
              <a:latin typeface="Proxima Nova"/>
              <a:ea typeface="Proxima Nova"/>
              <a:cs typeface="Proxima Nova"/>
              <a:sym typeface="Proxima Nova"/>
            </a:endParaRPr>
          </a:p>
        </p:txBody>
      </p:sp>
      <p:sp>
        <p:nvSpPr>
          <p:cNvPr id="656" name="Google Shape;656;p97"/>
          <p:cNvSpPr txBox="1"/>
          <p:nvPr/>
        </p:nvSpPr>
        <p:spPr>
          <a:xfrm>
            <a:off x="1563075" y="3471325"/>
            <a:ext cx="1213200" cy="287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6</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Response</a:t>
            </a:r>
            <a:endParaRPr b="1" sz="800">
              <a:latin typeface="Proxima Nova"/>
              <a:ea typeface="Proxima Nova"/>
              <a:cs typeface="Proxima Nova"/>
              <a:sym typeface="Proxima Nova"/>
            </a:endParaRPr>
          </a:p>
        </p:txBody>
      </p:sp>
      <p:sp>
        <p:nvSpPr>
          <p:cNvPr id="657" name="Google Shape;657;p97"/>
          <p:cNvSpPr txBox="1"/>
          <p:nvPr/>
        </p:nvSpPr>
        <p:spPr>
          <a:xfrm>
            <a:off x="3489050" y="2303975"/>
            <a:ext cx="592800" cy="287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5</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Confianza</a:t>
            </a:r>
            <a:endParaRPr b="1" sz="800">
              <a:latin typeface="Proxima Nova"/>
              <a:ea typeface="Proxima Nova"/>
              <a:cs typeface="Proxima Nova"/>
              <a:sym typeface="Proxima Nova"/>
            </a:endParaRPr>
          </a:p>
        </p:txBody>
      </p:sp>
      <p:pic>
        <p:nvPicPr>
          <p:cNvPr id="658" name="Google Shape;658;p97"/>
          <p:cNvPicPr preferRelativeResize="0"/>
          <p:nvPr/>
        </p:nvPicPr>
        <p:blipFill>
          <a:blip r:embed="rId9">
            <a:alphaModFix/>
          </a:blip>
          <a:stretch>
            <a:fillRect/>
          </a:stretch>
        </p:blipFill>
        <p:spPr>
          <a:xfrm>
            <a:off x="268602" y="3376327"/>
            <a:ext cx="191074" cy="191028"/>
          </a:xfrm>
          <a:prstGeom prst="rect">
            <a:avLst/>
          </a:prstGeom>
          <a:noFill/>
          <a:ln>
            <a:noFill/>
          </a:ln>
        </p:spPr>
      </p:pic>
      <p:pic>
        <p:nvPicPr>
          <p:cNvPr id="659" name="Google Shape;659;p97"/>
          <p:cNvPicPr preferRelativeResize="0"/>
          <p:nvPr/>
        </p:nvPicPr>
        <p:blipFill>
          <a:blip r:embed="rId10">
            <a:alphaModFix/>
          </a:blip>
          <a:stretch>
            <a:fillRect/>
          </a:stretch>
        </p:blipFill>
        <p:spPr>
          <a:xfrm>
            <a:off x="4081900" y="3308100"/>
            <a:ext cx="191075" cy="191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2"/>
                                        </p:tgtEl>
                                        <p:attrNameLst>
                                          <p:attrName>style.visibility</p:attrName>
                                        </p:attrNameLst>
                                      </p:cBhvr>
                                      <p:to>
                                        <p:strVal val="visible"/>
                                      </p:to>
                                    </p:set>
                                    <p:animEffect filter="fade" transition="in">
                                      <p:cBhvr>
                                        <p:cTn dur="1000"/>
                                        <p:tgtEl>
                                          <p:spTgt spid="632"/>
                                        </p:tgtEl>
                                      </p:cBhvr>
                                    </p:animEffect>
                                  </p:childTnLst>
                                </p:cTn>
                              </p:par>
                              <p:par>
                                <p:cTn fill="hold" nodeType="withEffect" presetClass="entr" presetID="10" presetSubtype="0">
                                  <p:stCondLst>
                                    <p:cond delay="0"/>
                                  </p:stCondLst>
                                  <p:childTnLst>
                                    <p:set>
                                      <p:cBhvr>
                                        <p:cTn dur="1" fill="hold">
                                          <p:stCondLst>
                                            <p:cond delay="0"/>
                                          </p:stCondLst>
                                        </p:cTn>
                                        <p:tgtEl>
                                          <p:spTgt spid="640"/>
                                        </p:tgtEl>
                                        <p:attrNameLst>
                                          <p:attrName>style.visibility</p:attrName>
                                        </p:attrNameLst>
                                      </p:cBhvr>
                                      <p:to>
                                        <p:strVal val="visible"/>
                                      </p:to>
                                    </p:set>
                                    <p:animEffect filter="fade" transition="in">
                                      <p:cBhvr>
                                        <p:cTn dur="1000"/>
                                        <p:tgtEl>
                                          <p:spTgt spid="640"/>
                                        </p:tgtEl>
                                      </p:cBhvr>
                                    </p:animEffect>
                                  </p:childTnLst>
                                </p:cTn>
                              </p:par>
                              <p:par>
                                <p:cTn fill="hold" nodeType="withEffect" presetClass="entr" presetID="10" presetSubtype="0">
                                  <p:stCondLst>
                                    <p:cond delay="0"/>
                                  </p:stCondLst>
                                  <p:childTnLst>
                                    <p:set>
                                      <p:cBhvr>
                                        <p:cTn dur="1" fill="hold">
                                          <p:stCondLst>
                                            <p:cond delay="0"/>
                                          </p:stCondLst>
                                        </p:cTn>
                                        <p:tgtEl>
                                          <p:spTgt spid="652"/>
                                        </p:tgtEl>
                                        <p:attrNameLst>
                                          <p:attrName>style.visibility</p:attrName>
                                        </p:attrNameLst>
                                      </p:cBhvr>
                                      <p:to>
                                        <p:strVal val="visible"/>
                                      </p:to>
                                    </p:set>
                                    <p:animEffect filter="fade" transition="in">
                                      <p:cBhvr>
                                        <p:cTn dur="1000"/>
                                        <p:tgtEl>
                                          <p:spTgt spid="652"/>
                                        </p:tgtEl>
                                      </p:cBhvr>
                                    </p:animEffect>
                                  </p:childTnLst>
                                </p:cTn>
                              </p:par>
                              <p:par>
                                <p:cTn fill="hold" nodeType="withEffect" presetClass="entr" presetID="10" presetSubtype="0">
                                  <p:stCondLst>
                                    <p:cond delay="0"/>
                                  </p:stCondLst>
                                  <p:childTnLst>
                                    <p:set>
                                      <p:cBhvr>
                                        <p:cTn dur="1" fill="hold">
                                          <p:stCondLst>
                                            <p:cond delay="0"/>
                                          </p:stCondLst>
                                        </p:cTn>
                                        <p:tgtEl>
                                          <p:spTgt spid="633"/>
                                        </p:tgtEl>
                                        <p:attrNameLst>
                                          <p:attrName>style.visibility</p:attrName>
                                        </p:attrNameLst>
                                      </p:cBhvr>
                                      <p:to>
                                        <p:strVal val="visible"/>
                                      </p:to>
                                    </p:set>
                                    <p:animEffect filter="fade" transition="in">
                                      <p:cBhvr>
                                        <p:cTn dur="1000"/>
                                        <p:tgtEl>
                                          <p:spTgt spid="6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0"/>
                                        </p:tgtEl>
                                        <p:attrNameLst>
                                          <p:attrName>style.visibility</p:attrName>
                                        </p:attrNameLst>
                                      </p:cBhvr>
                                      <p:to>
                                        <p:strVal val="visible"/>
                                      </p:to>
                                    </p:set>
                                    <p:animEffect filter="fade" transition="in">
                                      <p:cBhvr>
                                        <p:cTn dur="1000"/>
                                        <p:tgtEl>
                                          <p:spTgt spid="650"/>
                                        </p:tgtEl>
                                      </p:cBhvr>
                                    </p:animEffect>
                                  </p:childTnLst>
                                </p:cTn>
                              </p:par>
                              <p:par>
                                <p:cTn fill="hold" nodeType="withEffect" presetClass="entr" presetID="10" presetSubtype="0">
                                  <p:stCondLst>
                                    <p:cond delay="0"/>
                                  </p:stCondLst>
                                  <p:childTnLst>
                                    <p:set>
                                      <p:cBhvr>
                                        <p:cTn dur="1" fill="hold">
                                          <p:stCondLst>
                                            <p:cond delay="0"/>
                                          </p:stCondLst>
                                        </p:cTn>
                                        <p:tgtEl>
                                          <p:spTgt spid="653"/>
                                        </p:tgtEl>
                                        <p:attrNameLst>
                                          <p:attrName>style.visibility</p:attrName>
                                        </p:attrNameLst>
                                      </p:cBhvr>
                                      <p:to>
                                        <p:strVal val="visible"/>
                                      </p:to>
                                    </p:set>
                                    <p:animEffect filter="fade" transition="in">
                                      <p:cBhvr>
                                        <p:cTn dur="1000"/>
                                        <p:tgtEl>
                                          <p:spTgt spid="6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5"/>
                                        </p:tgtEl>
                                        <p:attrNameLst>
                                          <p:attrName>style.visibility</p:attrName>
                                        </p:attrNameLst>
                                      </p:cBhvr>
                                      <p:to>
                                        <p:strVal val="visible"/>
                                      </p:to>
                                    </p:set>
                                    <p:animEffect filter="fade" transition="in">
                                      <p:cBhvr>
                                        <p:cTn dur="1000"/>
                                        <p:tgtEl>
                                          <p:spTgt spid="645"/>
                                        </p:tgtEl>
                                      </p:cBhvr>
                                    </p:animEffect>
                                  </p:childTnLst>
                                </p:cTn>
                              </p:par>
                              <p:par>
                                <p:cTn fill="hold" nodeType="withEffect" presetClass="entr" presetID="10" presetSubtype="0">
                                  <p:stCondLst>
                                    <p:cond delay="0"/>
                                  </p:stCondLst>
                                  <p:childTnLst>
                                    <p:set>
                                      <p:cBhvr>
                                        <p:cTn dur="1" fill="hold">
                                          <p:stCondLst>
                                            <p:cond delay="0"/>
                                          </p:stCondLst>
                                        </p:cTn>
                                        <p:tgtEl>
                                          <p:spTgt spid="648"/>
                                        </p:tgtEl>
                                        <p:attrNameLst>
                                          <p:attrName>style.visibility</p:attrName>
                                        </p:attrNameLst>
                                      </p:cBhvr>
                                      <p:to>
                                        <p:strVal val="visible"/>
                                      </p:to>
                                    </p:set>
                                    <p:animEffect filter="fade" transition="in">
                                      <p:cBhvr>
                                        <p:cTn dur="1000"/>
                                        <p:tgtEl>
                                          <p:spTgt spid="648"/>
                                        </p:tgtEl>
                                      </p:cBhvr>
                                    </p:animEffect>
                                  </p:childTnLst>
                                </p:cTn>
                              </p:par>
                              <p:par>
                                <p:cTn fill="hold" nodeType="withEffect" presetClass="entr" presetID="10" presetSubtype="0">
                                  <p:stCondLst>
                                    <p:cond delay="0"/>
                                  </p:stCondLst>
                                  <p:childTnLst>
                                    <p:set>
                                      <p:cBhvr>
                                        <p:cTn dur="1" fill="hold">
                                          <p:stCondLst>
                                            <p:cond delay="0"/>
                                          </p:stCondLst>
                                        </p:cTn>
                                        <p:tgtEl>
                                          <p:spTgt spid="654"/>
                                        </p:tgtEl>
                                        <p:attrNameLst>
                                          <p:attrName>style.visibility</p:attrName>
                                        </p:attrNameLst>
                                      </p:cBhvr>
                                      <p:to>
                                        <p:strVal val="visible"/>
                                      </p:to>
                                    </p:set>
                                    <p:animEffect filter="fade" transition="in">
                                      <p:cBhvr>
                                        <p:cTn dur="1000"/>
                                        <p:tgtEl>
                                          <p:spTgt spid="6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8"/>
                                        </p:tgtEl>
                                        <p:attrNameLst>
                                          <p:attrName>style.visibility</p:attrName>
                                        </p:attrNameLst>
                                      </p:cBhvr>
                                      <p:to>
                                        <p:strVal val="visible"/>
                                      </p:to>
                                    </p:set>
                                    <p:animEffect filter="fade" transition="in">
                                      <p:cBhvr>
                                        <p:cTn dur="1000"/>
                                        <p:tgtEl>
                                          <p:spTgt spid="638"/>
                                        </p:tgtEl>
                                      </p:cBhvr>
                                    </p:animEffect>
                                  </p:childTnLst>
                                </p:cTn>
                              </p:par>
                              <p:par>
                                <p:cTn fill="hold" nodeType="withEffect" presetClass="entr" presetID="10" presetSubtype="0">
                                  <p:stCondLst>
                                    <p:cond delay="0"/>
                                  </p:stCondLst>
                                  <p:childTnLst>
                                    <p:set>
                                      <p:cBhvr>
                                        <p:cTn dur="1" fill="hold">
                                          <p:stCondLst>
                                            <p:cond delay="0"/>
                                          </p:stCondLst>
                                        </p:cTn>
                                        <p:tgtEl>
                                          <p:spTgt spid="639"/>
                                        </p:tgtEl>
                                        <p:attrNameLst>
                                          <p:attrName>style.visibility</p:attrName>
                                        </p:attrNameLst>
                                      </p:cBhvr>
                                      <p:to>
                                        <p:strVal val="visible"/>
                                      </p:to>
                                    </p:set>
                                    <p:animEffect filter="fade" transition="in">
                                      <p:cBhvr>
                                        <p:cTn dur="1000"/>
                                        <p:tgtEl>
                                          <p:spTgt spid="639"/>
                                        </p:tgtEl>
                                      </p:cBhvr>
                                    </p:animEffect>
                                  </p:childTnLst>
                                </p:cTn>
                              </p:par>
                              <p:par>
                                <p:cTn fill="hold" nodeType="withEffect" presetClass="entr" presetID="10" presetSubtype="0">
                                  <p:stCondLst>
                                    <p:cond delay="0"/>
                                  </p:stCondLst>
                                  <p:childTnLst>
                                    <p:set>
                                      <p:cBhvr>
                                        <p:cTn dur="1" fill="hold">
                                          <p:stCondLst>
                                            <p:cond delay="0"/>
                                          </p:stCondLst>
                                        </p:cTn>
                                        <p:tgtEl>
                                          <p:spTgt spid="649"/>
                                        </p:tgtEl>
                                        <p:attrNameLst>
                                          <p:attrName>style.visibility</p:attrName>
                                        </p:attrNameLst>
                                      </p:cBhvr>
                                      <p:to>
                                        <p:strVal val="visible"/>
                                      </p:to>
                                    </p:set>
                                    <p:animEffect filter="fade" transition="in">
                                      <p:cBhvr>
                                        <p:cTn dur="1000"/>
                                        <p:tgtEl>
                                          <p:spTgt spid="649"/>
                                        </p:tgtEl>
                                      </p:cBhvr>
                                    </p:animEffect>
                                  </p:childTnLst>
                                </p:cTn>
                              </p:par>
                              <p:par>
                                <p:cTn fill="hold" nodeType="withEffect" presetClass="entr" presetID="10" presetSubtype="0">
                                  <p:stCondLst>
                                    <p:cond delay="0"/>
                                  </p:stCondLst>
                                  <p:childTnLst>
                                    <p:set>
                                      <p:cBhvr>
                                        <p:cTn dur="1" fill="hold">
                                          <p:stCondLst>
                                            <p:cond delay="0"/>
                                          </p:stCondLst>
                                        </p:cTn>
                                        <p:tgtEl>
                                          <p:spTgt spid="655"/>
                                        </p:tgtEl>
                                        <p:attrNameLst>
                                          <p:attrName>style.visibility</p:attrName>
                                        </p:attrNameLst>
                                      </p:cBhvr>
                                      <p:to>
                                        <p:strVal val="visible"/>
                                      </p:to>
                                    </p:set>
                                    <p:animEffect filter="fade" transition="in">
                                      <p:cBhvr>
                                        <p:cTn dur="1000"/>
                                        <p:tgtEl>
                                          <p:spTgt spid="655"/>
                                        </p:tgtEl>
                                      </p:cBhvr>
                                    </p:animEffect>
                                  </p:childTnLst>
                                </p:cTn>
                              </p:par>
                              <p:par>
                                <p:cTn fill="hold" nodeType="withEffect" presetClass="entr" presetID="10" presetSubtype="0">
                                  <p:stCondLst>
                                    <p:cond delay="0"/>
                                  </p:stCondLst>
                                  <p:childTnLst>
                                    <p:set>
                                      <p:cBhvr>
                                        <p:cTn dur="1" fill="hold">
                                          <p:stCondLst>
                                            <p:cond delay="0"/>
                                          </p:stCondLst>
                                        </p:cTn>
                                        <p:tgtEl>
                                          <p:spTgt spid="656"/>
                                        </p:tgtEl>
                                        <p:attrNameLst>
                                          <p:attrName>style.visibility</p:attrName>
                                        </p:attrNameLst>
                                      </p:cBhvr>
                                      <p:to>
                                        <p:strVal val="visible"/>
                                      </p:to>
                                    </p:set>
                                    <p:animEffect filter="fade" transition="in">
                                      <p:cBhvr>
                                        <p:cTn dur="1000"/>
                                        <p:tgtEl>
                                          <p:spTgt spid="656"/>
                                        </p:tgtEl>
                                      </p:cBhvr>
                                    </p:animEffect>
                                  </p:childTnLst>
                                </p:cTn>
                              </p:par>
                              <p:par>
                                <p:cTn fill="hold" nodeType="withEffect" presetClass="entr" presetID="10" presetSubtype="0">
                                  <p:stCondLst>
                                    <p:cond delay="0"/>
                                  </p:stCondLst>
                                  <p:childTnLst>
                                    <p:set>
                                      <p:cBhvr>
                                        <p:cTn dur="1" fill="hold">
                                          <p:stCondLst>
                                            <p:cond delay="0"/>
                                          </p:stCondLst>
                                        </p:cTn>
                                        <p:tgtEl>
                                          <p:spTgt spid="651"/>
                                        </p:tgtEl>
                                        <p:attrNameLst>
                                          <p:attrName>style.visibility</p:attrName>
                                        </p:attrNameLst>
                                      </p:cBhvr>
                                      <p:to>
                                        <p:strVal val="visible"/>
                                      </p:to>
                                    </p:set>
                                    <p:animEffect filter="fade" transition="in">
                                      <p:cBhvr>
                                        <p:cTn dur="1000"/>
                                        <p:tgtEl>
                                          <p:spTgt spid="651"/>
                                        </p:tgtEl>
                                      </p:cBhvr>
                                    </p:animEffect>
                                  </p:childTnLst>
                                </p:cTn>
                              </p:par>
                              <p:par>
                                <p:cTn fill="hold" nodeType="withEffect" presetClass="entr" presetID="10" presetSubtype="0">
                                  <p:stCondLst>
                                    <p:cond delay="0"/>
                                  </p:stCondLst>
                                  <p:childTnLst>
                                    <p:set>
                                      <p:cBhvr>
                                        <p:cTn dur="1" fill="hold">
                                          <p:stCondLst>
                                            <p:cond delay="0"/>
                                          </p:stCondLst>
                                        </p:cTn>
                                        <p:tgtEl>
                                          <p:spTgt spid="657"/>
                                        </p:tgtEl>
                                        <p:attrNameLst>
                                          <p:attrName>style.visibility</p:attrName>
                                        </p:attrNameLst>
                                      </p:cBhvr>
                                      <p:to>
                                        <p:strVal val="visible"/>
                                      </p:to>
                                    </p:set>
                                    <p:animEffect filter="fade" transition="in">
                                      <p:cBhvr>
                                        <p:cTn dur="1000"/>
                                        <p:tgtEl>
                                          <p:spTgt spid="6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98"/>
          <p:cNvSpPr txBox="1"/>
          <p:nvPr>
            <p:ph idx="1" type="body"/>
          </p:nvPr>
        </p:nvSpPr>
        <p:spPr>
          <a:xfrm>
            <a:off x="419100" y="277819"/>
            <a:ext cx="8305800" cy="368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800"/>
              <a:buNone/>
            </a:pPr>
            <a:r>
              <a:rPr b="1" lang="en" sz="1700">
                <a:solidFill>
                  <a:srgbClr val="212121"/>
                </a:solidFill>
              </a:rPr>
              <a:t>RESOURCE OWNER PASSWORD CREDENTIALS</a:t>
            </a:r>
            <a:endParaRPr b="1" sz="1700">
              <a:solidFill>
                <a:srgbClr val="212121"/>
              </a:solidFill>
            </a:endParaRPr>
          </a:p>
        </p:txBody>
      </p:sp>
      <p:sp>
        <p:nvSpPr>
          <p:cNvPr id="665" name="Google Shape;665;p98"/>
          <p:cNvSpPr txBox="1"/>
          <p:nvPr/>
        </p:nvSpPr>
        <p:spPr>
          <a:xfrm>
            <a:off x="419100" y="1031100"/>
            <a:ext cx="3410700" cy="324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Proxima Nova"/>
                <a:ea typeface="Proxima Nova"/>
                <a:cs typeface="Proxima Nova"/>
                <a:sym typeface="Proxima Nova"/>
              </a:rPr>
              <a:t>El </a:t>
            </a:r>
            <a:r>
              <a:rPr i="1" lang="en">
                <a:latin typeface="Proxima Nova"/>
                <a:ea typeface="Proxima Nova"/>
                <a:cs typeface="Proxima Nova"/>
                <a:sym typeface="Proxima Nova"/>
              </a:rPr>
              <a:t>resource owner </a:t>
            </a:r>
            <a:r>
              <a:rPr lang="en">
                <a:latin typeface="Proxima Nova"/>
                <a:ea typeface="Proxima Nova"/>
                <a:cs typeface="Proxima Nova"/>
                <a:sym typeface="Proxima Nova"/>
              </a:rPr>
              <a:t>tiene una relación de </a:t>
            </a:r>
            <a:r>
              <a:rPr b="1" lang="en">
                <a:latin typeface="Proxima Nova"/>
                <a:ea typeface="Proxima Nova"/>
                <a:cs typeface="Proxima Nova"/>
                <a:sym typeface="Proxima Nova"/>
              </a:rPr>
              <a:t>confianza </a:t>
            </a:r>
            <a:r>
              <a:rPr lang="en">
                <a:latin typeface="Proxima Nova"/>
                <a:ea typeface="Proxima Nova"/>
                <a:cs typeface="Proxima Nova"/>
                <a:sym typeface="Proxima Nova"/>
              </a:rPr>
              <a:t>con el </a:t>
            </a:r>
            <a:r>
              <a:rPr i="1" lang="en">
                <a:latin typeface="Proxima Nova"/>
                <a:ea typeface="Proxima Nova"/>
                <a:cs typeface="Proxima Nova"/>
                <a:sym typeface="Proxima Nova"/>
              </a:rPr>
              <a:t>client</a:t>
            </a:r>
            <a:r>
              <a:rPr lang="en">
                <a:latin typeface="Proxima Nova"/>
                <a:ea typeface="Proxima Nova"/>
                <a:cs typeface="Proxima Nova"/>
                <a:sym typeface="Proxima Nova"/>
              </a:rPr>
              <a:t>.</a:t>
            </a:r>
            <a:endParaRPr>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a:latin typeface="Proxima Nova"/>
              <a:ea typeface="Proxima Nova"/>
              <a:cs typeface="Proxima Nova"/>
              <a:sym typeface="Proxima Nova"/>
            </a:endParaRPr>
          </a:p>
          <a:p>
            <a:pPr indent="-317500" lvl="0" marL="457200" rtl="0" algn="l">
              <a:lnSpc>
                <a:spcPct val="115000"/>
              </a:lnSpc>
              <a:spcBef>
                <a:spcPts val="0"/>
              </a:spcBef>
              <a:spcAft>
                <a:spcPts val="0"/>
              </a:spcAft>
              <a:buClr>
                <a:schemeClr val="accent4"/>
              </a:buClr>
              <a:buSzPts val="1400"/>
              <a:buFont typeface="Proxima Nova"/>
              <a:buAutoNum type="arabicPeriod"/>
            </a:pPr>
            <a:r>
              <a:rPr lang="en">
                <a:latin typeface="Proxima Nova"/>
                <a:ea typeface="Proxima Nova"/>
                <a:cs typeface="Proxima Nova"/>
                <a:sym typeface="Proxima Nova"/>
              </a:rPr>
              <a:t>El resource owner le provee al client su </a:t>
            </a:r>
            <a:r>
              <a:rPr b="1" lang="en">
                <a:latin typeface="Proxima Nova"/>
                <a:ea typeface="Proxima Nova"/>
                <a:cs typeface="Proxima Nova"/>
                <a:sym typeface="Proxima Nova"/>
              </a:rPr>
              <a:t>usuario y contraseña.</a:t>
            </a:r>
            <a:endParaRPr b="1">
              <a:latin typeface="Proxima Nova"/>
              <a:ea typeface="Proxima Nova"/>
              <a:cs typeface="Proxima Nova"/>
              <a:sym typeface="Proxima Nova"/>
            </a:endParaRPr>
          </a:p>
          <a:p>
            <a:pPr indent="0" lvl="0" marL="457200" rtl="0" algn="l">
              <a:lnSpc>
                <a:spcPct val="115000"/>
              </a:lnSpc>
              <a:spcBef>
                <a:spcPts val="0"/>
              </a:spcBef>
              <a:spcAft>
                <a:spcPts val="0"/>
              </a:spcAft>
              <a:buNone/>
            </a:pPr>
            <a:r>
              <a:t/>
            </a:r>
            <a:endParaRPr>
              <a:latin typeface="Proxima Nova"/>
              <a:ea typeface="Proxima Nova"/>
              <a:cs typeface="Proxima Nova"/>
              <a:sym typeface="Proxima Nova"/>
            </a:endParaRPr>
          </a:p>
          <a:p>
            <a:pPr indent="-317500" lvl="0" marL="457200" rtl="0" algn="l">
              <a:lnSpc>
                <a:spcPct val="115000"/>
              </a:lnSpc>
              <a:spcBef>
                <a:spcPts val="0"/>
              </a:spcBef>
              <a:spcAft>
                <a:spcPts val="0"/>
              </a:spcAft>
              <a:buClr>
                <a:schemeClr val="accent4"/>
              </a:buClr>
              <a:buSzPts val="1400"/>
              <a:buFont typeface="Proxima Nova"/>
              <a:buAutoNum type="arabicPeriod"/>
            </a:pPr>
            <a:r>
              <a:rPr lang="en">
                <a:latin typeface="Proxima Nova"/>
                <a:ea typeface="Proxima Nova"/>
                <a:cs typeface="Proxima Nova"/>
                <a:sym typeface="Proxima Nova"/>
              </a:rPr>
              <a:t>El client hace un request para obtener el access token</a:t>
            </a:r>
            <a:endParaRPr>
              <a:latin typeface="Proxima Nova"/>
              <a:ea typeface="Proxima Nova"/>
              <a:cs typeface="Proxima Nova"/>
              <a:sym typeface="Proxima Nova"/>
            </a:endParaRPr>
          </a:p>
          <a:p>
            <a:pPr indent="0" lvl="0" marL="457200" rtl="0" algn="l">
              <a:lnSpc>
                <a:spcPct val="115000"/>
              </a:lnSpc>
              <a:spcBef>
                <a:spcPts val="0"/>
              </a:spcBef>
              <a:spcAft>
                <a:spcPts val="0"/>
              </a:spcAft>
              <a:buNone/>
            </a:pPr>
            <a:r>
              <a:t/>
            </a:r>
            <a:endParaRPr>
              <a:latin typeface="Proxima Nova"/>
              <a:ea typeface="Proxima Nova"/>
              <a:cs typeface="Proxima Nova"/>
              <a:sym typeface="Proxima Nova"/>
            </a:endParaRPr>
          </a:p>
          <a:p>
            <a:pPr indent="-317500" lvl="0" marL="457200" rtl="0" algn="l">
              <a:lnSpc>
                <a:spcPct val="115000"/>
              </a:lnSpc>
              <a:spcBef>
                <a:spcPts val="0"/>
              </a:spcBef>
              <a:spcAft>
                <a:spcPts val="0"/>
              </a:spcAft>
              <a:buClr>
                <a:schemeClr val="accent4"/>
              </a:buClr>
              <a:buSzPts val="1400"/>
              <a:buFont typeface="Proxima Nova"/>
              <a:buAutoNum type="arabicPeriod"/>
            </a:pPr>
            <a:r>
              <a:rPr lang="en">
                <a:latin typeface="Proxima Nova"/>
                <a:ea typeface="Proxima Nova"/>
                <a:cs typeface="Proxima Nova"/>
                <a:sym typeface="Proxima Nova"/>
              </a:rPr>
              <a:t>El authorization server autentica al client y le provee un </a:t>
            </a:r>
            <a:r>
              <a:rPr b="1" lang="en">
                <a:latin typeface="Proxima Nova"/>
                <a:ea typeface="Proxima Nova"/>
                <a:cs typeface="Proxima Nova"/>
                <a:sym typeface="Proxima Nova"/>
              </a:rPr>
              <a:t>access token</a:t>
            </a:r>
            <a:endParaRPr>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pic>
        <p:nvPicPr>
          <p:cNvPr id="666" name="Google Shape;666;p98"/>
          <p:cNvPicPr preferRelativeResize="0"/>
          <p:nvPr/>
        </p:nvPicPr>
        <p:blipFill rotWithShape="1">
          <a:blip r:embed="rId3">
            <a:alphaModFix/>
          </a:blip>
          <a:srcRect b="15290" l="4584" r="4638" t="87622"/>
          <a:stretch/>
        </p:blipFill>
        <p:spPr>
          <a:xfrm flipH="1" rot="10800000">
            <a:off x="419100" y="4364600"/>
            <a:ext cx="8300702" cy="149850"/>
          </a:xfrm>
          <a:prstGeom prst="rect">
            <a:avLst/>
          </a:prstGeom>
          <a:noFill/>
          <a:ln>
            <a:noFill/>
          </a:ln>
        </p:spPr>
      </p:pic>
      <p:sp>
        <p:nvSpPr>
          <p:cNvPr id="667" name="Google Shape;667;p98"/>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668" name="Google Shape;668;p98"/>
          <p:cNvPicPr preferRelativeResize="0"/>
          <p:nvPr/>
        </p:nvPicPr>
        <p:blipFill rotWithShape="1">
          <a:blip r:embed="rId4">
            <a:alphaModFix/>
          </a:blip>
          <a:srcRect b="189" l="0" r="0" t="199"/>
          <a:stretch/>
        </p:blipFill>
        <p:spPr>
          <a:xfrm>
            <a:off x="4098742" y="2752421"/>
            <a:ext cx="1371600" cy="1371600"/>
          </a:xfrm>
          <a:prstGeom prst="rect">
            <a:avLst/>
          </a:prstGeom>
          <a:noFill/>
          <a:ln>
            <a:noFill/>
          </a:ln>
        </p:spPr>
      </p:pic>
      <p:pic>
        <p:nvPicPr>
          <p:cNvPr id="669" name="Google Shape;669;p98"/>
          <p:cNvPicPr preferRelativeResize="0"/>
          <p:nvPr/>
        </p:nvPicPr>
        <p:blipFill>
          <a:blip r:embed="rId5">
            <a:alphaModFix/>
          </a:blip>
          <a:stretch>
            <a:fillRect/>
          </a:stretch>
        </p:blipFill>
        <p:spPr>
          <a:xfrm>
            <a:off x="5646723" y="883252"/>
            <a:ext cx="1147800" cy="1147800"/>
          </a:xfrm>
          <a:prstGeom prst="rect">
            <a:avLst/>
          </a:prstGeom>
          <a:noFill/>
          <a:ln>
            <a:noFill/>
          </a:ln>
        </p:spPr>
      </p:pic>
      <p:pic>
        <p:nvPicPr>
          <p:cNvPr id="670" name="Google Shape;670;p98"/>
          <p:cNvPicPr preferRelativeResize="0"/>
          <p:nvPr/>
        </p:nvPicPr>
        <p:blipFill rotWithShape="1">
          <a:blip r:embed="rId4">
            <a:alphaModFix/>
          </a:blip>
          <a:srcRect b="189" l="0" r="0" t="199"/>
          <a:stretch/>
        </p:blipFill>
        <p:spPr>
          <a:xfrm>
            <a:off x="6840517" y="2752421"/>
            <a:ext cx="1371600" cy="1371600"/>
          </a:xfrm>
          <a:prstGeom prst="rect">
            <a:avLst/>
          </a:prstGeom>
          <a:noFill/>
          <a:ln>
            <a:noFill/>
          </a:ln>
        </p:spPr>
      </p:pic>
      <p:cxnSp>
        <p:nvCxnSpPr>
          <p:cNvPr id="671" name="Google Shape;671;p98"/>
          <p:cNvCxnSpPr>
            <a:stCxn id="668" idx="3"/>
            <a:endCxn id="670" idx="1"/>
          </p:cNvCxnSpPr>
          <p:nvPr/>
        </p:nvCxnSpPr>
        <p:spPr>
          <a:xfrm>
            <a:off x="5470342" y="3438221"/>
            <a:ext cx="1370100" cy="0"/>
          </a:xfrm>
          <a:prstGeom prst="straightConnector1">
            <a:avLst/>
          </a:prstGeom>
          <a:noFill/>
          <a:ln cap="flat" cmpd="sng" w="19050">
            <a:solidFill>
              <a:srgbClr val="FF5625"/>
            </a:solidFill>
            <a:prstDash val="dash"/>
            <a:round/>
            <a:headEnd len="med" w="med" type="triangle"/>
            <a:tailEnd len="med" w="med" type="triangle"/>
          </a:ln>
        </p:spPr>
      </p:cxnSp>
      <p:cxnSp>
        <p:nvCxnSpPr>
          <p:cNvPr id="672" name="Google Shape;672;p98"/>
          <p:cNvCxnSpPr/>
          <p:nvPr/>
        </p:nvCxnSpPr>
        <p:spPr>
          <a:xfrm flipH="1" rot="10800000">
            <a:off x="4840492" y="2003846"/>
            <a:ext cx="667200" cy="567900"/>
          </a:xfrm>
          <a:prstGeom prst="straightConnector1">
            <a:avLst/>
          </a:prstGeom>
          <a:noFill/>
          <a:ln cap="flat" cmpd="sng" w="19050">
            <a:solidFill>
              <a:srgbClr val="FF5625"/>
            </a:solidFill>
            <a:prstDash val="dash"/>
            <a:round/>
            <a:headEnd len="med" w="med" type="triangl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graphicFrame>
        <p:nvGraphicFramePr>
          <p:cNvPr id="677" name="Google Shape;677;p99"/>
          <p:cNvGraphicFramePr/>
          <p:nvPr/>
        </p:nvGraphicFramePr>
        <p:xfrm>
          <a:off x="5380365" y="983795"/>
          <a:ext cx="3000000" cy="3000000"/>
        </p:xfrm>
        <a:graphic>
          <a:graphicData uri="http://schemas.openxmlformats.org/drawingml/2006/table">
            <a:tbl>
              <a:tblPr>
                <a:noFill/>
                <a:tableStyleId>{F49D09B2-C72C-41F4-8EA3-5376972E2919}</a:tableStyleId>
              </a:tblPr>
              <a:tblGrid>
                <a:gridCol w="3408250"/>
              </a:tblGrid>
              <a:tr h="1389125">
                <a:tc>
                  <a:txBody>
                    <a:bodyPr/>
                    <a:lstStyle/>
                    <a:p>
                      <a:pPr indent="0" lvl="0" marL="0" rtl="0" algn="l">
                        <a:spcBef>
                          <a:spcPts val="0"/>
                        </a:spcBef>
                        <a:spcAft>
                          <a:spcPts val="0"/>
                        </a:spcAft>
                        <a:buNone/>
                      </a:pPr>
                      <a:r>
                        <a:rPr lang="en">
                          <a:latin typeface="Proxima Nova Extrabold"/>
                          <a:ea typeface="Proxima Nova Extrabold"/>
                          <a:cs typeface="Proxima Nova Extrabold"/>
                          <a:sym typeface="Proxima Nova Extrabold"/>
                        </a:rPr>
                        <a:t>GRANT_TYPE</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Valor para configurar el grant type: </a:t>
                      </a:r>
                      <a:r>
                        <a:rPr b="1" lang="en">
                          <a:solidFill>
                            <a:srgbClr val="FF5625"/>
                          </a:solidFill>
                          <a:latin typeface="Proxima Nova"/>
                          <a:ea typeface="Proxima Nova"/>
                          <a:cs typeface="Proxima Nova"/>
                          <a:sym typeface="Proxima Nova"/>
                        </a:rPr>
                        <a:t>password</a:t>
                      </a:r>
                      <a:r>
                        <a:rPr b="1" lang="en">
                          <a:latin typeface="Proxima Nova"/>
                          <a:ea typeface="Proxima Nova"/>
                          <a:cs typeface="Proxima Nova"/>
                          <a:sym typeface="Proxima Nova"/>
                        </a:rPr>
                        <a:t>.</a:t>
                      </a:r>
                      <a:endParaRPr>
                        <a:solidFill>
                          <a:schemeClr val="dk1"/>
                        </a:solidFill>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678" name="Google Shape;678;p99"/>
          <p:cNvSpPr/>
          <p:nvPr/>
        </p:nvSpPr>
        <p:spPr>
          <a:xfrm>
            <a:off x="5369072" y="7978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pic>
        <p:nvPicPr>
          <p:cNvPr id="679" name="Google Shape;679;p99"/>
          <p:cNvPicPr preferRelativeResize="0"/>
          <p:nvPr/>
        </p:nvPicPr>
        <p:blipFill rotWithShape="1">
          <a:blip r:embed="rId3">
            <a:alphaModFix/>
          </a:blip>
          <a:srcRect b="15290" l="4584" r="4638" t="87622"/>
          <a:stretch/>
        </p:blipFill>
        <p:spPr>
          <a:xfrm flipH="1" rot="10800000">
            <a:off x="419100" y="4364600"/>
            <a:ext cx="8300702" cy="149850"/>
          </a:xfrm>
          <a:prstGeom prst="rect">
            <a:avLst/>
          </a:prstGeom>
          <a:noFill/>
          <a:ln>
            <a:noFill/>
          </a:ln>
        </p:spPr>
      </p:pic>
      <p:sp>
        <p:nvSpPr>
          <p:cNvPr id="680" name="Google Shape;680;p99"/>
          <p:cNvSpPr txBox="1"/>
          <p:nvPr>
            <p:ph idx="4294967295" type="body"/>
          </p:nvPr>
        </p:nvSpPr>
        <p:spPr>
          <a:xfrm>
            <a:off x="419100" y="277819"/>
            <a:ext cx="8305800" cy="368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800"/>
              <a:buNone/>
            </a:pPr>
            <a:r>
              <a:rPr b="1" lang="en" sz="1700"/>
              <a:t>RESOURCE OWNER PASSWORD CREDENTIALS</a:t>
            </a:r>
            <a:r>
              <a:rPr b="1" lang="en" sz="1700">
                <a:solidFill>
                  <a:srgbClr val="212121"/>
                </a:solidFill>
              </a:rPr>
              <a:t> FLOW</a:t>
            </a:r>
            <a:endParaRPr b="1" sz="1700">
              <a:solidFill>
                <a:srgbClr val="212121"/>
              </a:solidFill>
            </a:endParaRPr>
          </a:p>
        </p:txBody>
      </p:sp>
      <p:pic>
        <p:nvPicPr>
          <p:cNvPr id="681" name="Google Shape;681;p99"/>
          <p:cNvPicPr preferRelativeResize="0"/>
          <p:nvPr/>
        </p:nvPicPr>
        <p:blipFill>
          <a:blip r:embed="rId4">
            <a:alphaModFix/>
          </a:blip>
          <a:stretch>
            <a:fillRect/>
          </a:stretch>
        </p:blipFill>
        <p:spPr>
          <a:xfrm>
            <a:off x="552381" y="850983"/>
            <a:ext cx="841248" cy="841248"/>
          </a:xfrm>
          <a:prstGeom prst="rect">
            <a:avLst/>
          </a:prstGeom>
          <a:noFill/>
          <a:ln>
            <a:noFill/>
          </a:ln>
        </p:spPr>
      </p:pic>
      <p:pic>
        <p:nvPicPr>
          <p:cNvPr id="682" name="Google Shape;682;p99"/>
          <p:cNvPicPr preferRelativeResize="0"/>
          <p:nvPr/>
        </p:nvPicPr>
        <p:blipFill rotWithShape="1">
          <a:blip r:embed="rId5">
            <a:alphaModFix/>
          </a:blip>
          <a:srcRect b="189" l="0" r="0" t="199"/>
          <a:stretch/>
        </p:blipFill>
        <p:spPr>
          <a:xfrm>
            <a:off x="3046467" y="911608"/>
            <a:ext cx="841248" cy="841248"/>
          </a:xfrm>
          <a:prstGeom prst="rect">
            <a:avLst/>
          </a:prstGeom>
          <a:noFill/>
          <a:ln>
            <a:noFill/>
          </a:ln>
        </p:spPr>
      </p:pic>
      <p:cxnSp>
        <p:nvCxnSpPr>
          <p:cNvPr id="683" name="Google Shape;683;p99"/>
          <p:cNvCxnSpPr/>
          <p:nvPr/>
        </p:nvCxnSpPr>
        <p:spPr>
          <a:xfrm>
            <a:off x="1559275" y="3400013"/>
            <a:ext cx="1305300" cy="7200"/>
          </a:xfrm>
          <a:prstGeom prst="straightConnector1">
            <a:avLst/>
          </a:prstGeom>
          <a:noFill/>
          <a:ln cap="flat" cmpd="sng" w="19050">
            <a:solidFill>
              <a:srgbClr val="CCCCCC"/>
            </a:solidFill>
            <a:prstDash val="solid"/>
            <a:round/>
            <a:headEnd len="med" w="med" type="none"/>
            <a:tailEnd len="med" w="med" type="triangle"/>
          </a:ln>
        </p:spPr>
      </p:cxnSp>
      <p:pic>
        <p:nvPicPr>
          <p:cNvPr id="684" name="Google Shape;684;p99"/>
          <p:cNvPicPr preferRelativeResize="0"/>
          <p:nvPr/>
        </p:nvPicPr>
        <p:blipFill rotWithShape="1">
          <a:blip r:embed="rId6">
            <a:alphaModFix/>
          </a:blip>
          <a:srcRect b="0" l="0" r="0" t="0"/>
          <a:stretch/>
        </p:blipFill>
        <p:spPr>
          <a:xfrm>
            <a:off x="2434175" y="3234462"/>
            <a:ext cx="338328" cy="338328"/>
          </a:xfrm>
          <a:prstGeom prst="rect">
            <a:avLst/>
          </a:prstGeom>
          <a:noFill/>
          <a:ln>
            <a:noFill/>
          </a:ln>
        </p:spPr>
      </p:pic>
      <p:cxnSp>
        <p:nvCxnSpPr>
          <p:cNvPr id="685" name="Google Shape;685;p99"/>
          <p:cNvCxnSpPr/>
          <p:nvPr/>
        </p:nvCxnSpPr>
        <p:spPr>
          <a:xfrm rot="10800000">
            <a:off x="804525" y="2039888"/>
            <a:ext cx="0" cy="768900"/>
          </a:xfrm>
          <a:prstGeom prst="straightConnector1">
            <a:avLst/>
          </a:prstGeom>
          <a:noFill/>
          <a:ln cap="flat" cmpd="sng" w="19050">
            <a:solidFill>
              <a:srgbClr val="CCCCCC"/>
            </a:solidFill>
            <a:prstDash val="solid"/>
            <a:round/>
            <a:headEnd len="med" w="med" type="none"/>
            <a:tailEnd len="med" w="med" type="triangle"/>
          </a:ln>
        </p:spPr>
      </p:cxnSp>
      <p:sp>
        <p:nvSpPr>
          <p:cNvPr id="686" name="Google Shape;686;p99"/>
          <p:cNvSpPr txBox="1"/>
          <p:nvPr/>
        </p:nvSpPr>
        <p:spPr>
          <a:xfrm>
            <a:off x="553850" y="1699013"/>
            <a:ext cx="8412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solidFill>
                  <a:schemeClr val="accent3"/>
                </a:solidFill>
                <a:latin typeface="Proxima Nova"/>
                <a:ea typeface="Proxima Nova"/>
                <a:cs typeface="Proxima Nova"/>
                <a:sym typeface="Proxima Nova"/>
              </a:rPr>
              <a:t>RESOURCE OWNER</a:t>
            </a:r>
            <a:endParaRPr b="1" sz="800">
              <a:solidFill>
                <a:schemeClr val="accent3"/>
              </a:solidFill>
              <a:latin typeface="Proxima Nova"/>
              <a:ea typeface="Proxima Nova"/>
              <a:cs typeface="Proxima Nova"/>
              <a:sym typeface="Proxima Nova"/>
            </a:endParaRPr>
          </a:p>
        </p:txBody>
      </p:sp>
      <p:sp>
        <p:nvSpPr>
          <p:cNvPr id="687" name="Google Shape;687;p99"/>
          <p:cNvSpPr txBox="1"/>
          <p:nvPr/>
        </p:nvSpPr>
        <p:spPr>
          <a:xfrm>
            <a:off x="3068450" y="1699013"/>
            <a:ext cx="8412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solidFill>
                  <a:schemeClr val="accent3"/>
                </a:solidFill>
                <a:latin typeface="Proxima Nova"/>
                <a:ea typeface="Proxima Nova"/>
                <a:cs typeface="Proxima Nova"/>
                <a:sym typeface="Proxima Nova"/>
              </a:rPr>
              <a:t>AUTHORIZATION SERVER</a:t>
            </a:r>
            <a:endParaRPr b="1" sz="800">
              <a:solidFill>
                <a:schemeClr val="accent3"/>
              </a:solidFill>
              <a:latin typeface="Proxima Nova"/>
              <a:ea typeface="Proxima Nova"/>
              <a:cs typeface="Proxima Nova"/>
              <a:sym typeface="Proxima Nova"/>
            </a:endParaRPr>
          </a:p>
        </p:txBody>
      </p:sp>
      <p:sp>
        <p:nvSpPr>
          <p:cNvPr id="688" name="Google Shape;688;p99"/>
          <p:cNvSpPr txBox="1"/>
          <p:nvPr/>
        </p:nvSpPr>
        <p:spPr>
          <a:xfrm>
            <a:off x="627950" y="3862625"/>
            <a:ext cx="664800" cy="191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solidFill>
                  <a:schemeClr val="accent3"/>
                </a:solidFill>
                <a:latin typeface="Proxima Nova"/>
                <a:ea typeface="Proxima Nova"/>
                <a:cs typeface="Proxima Nova"/>
                <a:sym typeface="Proxima Nova"/>
              </a:rPr>
              <a:t>CLIENT</a:t>
            </a:r>
            <a:endParaRPr b="1" sz="800">
              <a:solidFill>
                <a:schemeClr val="accent3"/>
              </a:solidFill>
              <a:latin typeface="Proxima Nova"/>
              <a:ea typeface="Proxima Nova"/>
              <a:cs typeface="Proxima Nova"/>
              <a:sym typeface="Proxima Nova"/>
            </a:endParaRPr>
          </a:p>
        </p:txBody>
      </p:sp>
      <p:sp>
        <p:nvSpPr>
          <p:cNvPr id="689" name="Google Shape;689;p99"/>
          <p:cNvSpPr txBox="1"/>
          <p:nvPr/>
        </p:nvSpPr>
        <p:spPr>
          <a:xfrm>
            <a:off x="3136900" y="3842525"/>
            <a:ext cx="7014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solidFill>
                  <a:schemeClr val="accent3"/>
                </a:solidFill>
                <a:latin typeface="Proxima Nova"/>
                <a:ea typeface="Proxima Nova"/>
                <a:cs typeface="Proxima Nova"/>
                <a:sym typeface="Proxima Nova"/>
              </a:rPr>
              <a:t>PROTECTED RESOURCE</a:t>
            </a:r>
            <a:endParaRPr b="1" sz="800">
              <a:solidFill>
                <a:schemeClr val="accent3"/>
              </a:solidFill>
              <a:latin typeface="Proxima Nova"/>
              <a:ea typeface="Proxima Nova"/>
              <a:cs typeface="Proxima Nova"/>
              <a:sym typeface="Proxima Nova"/>
            </a:endParaRPr>
          </a:p>
        </p:txBody>
      </p:sp>
      <p:cxnSp>
        <p:nvCxnSpPr>
          <p:cNvPr id="690" name="Google Shape;690;p99"/>
          <p:cNvCxnSpPr/>
          <p:nvPr/>
        </p:nvCxnSpPr>
        <p:spPr>
          <a:xfrm rot="10800000">
            <a:off x="1104550" y="2039888"/>
            <a:ext cx="0" cy="768900"/>
          </a:xfrm>
          <a:prstGeom prst="straightConnector1">
            <a:avLst/>
          </a:prstGeom>
          <a:noFill/>
          <a:ln cap="flat" cmpd="sng" w="19050">
            <a:solidFill>
              <a:srgbClr val="CCCCCC"/>
            </a:solidFill>
            <a:prstDash val="solid"/>
            <a:round/>
            <a:headEnd len="med" w="med" type="triangle"/>
            <a:tailEnd len="med" w="med" type="none"/>
          </a:ln>
        </p:spPr>
      </p:cxnSp>
      <p:pic>
        <p:nvPicPr>
          <p:cNvPr id="691" name="Google Shape;691;p99"/>
          <p:cNvPicPr preferRelativeResize="0"/>
          <p:nvPr/>
        </p:nvPicPr>
        <p:blipFill rotWithShape="1">
          <a:blip r:embed="rId7">
            <a:alphaModFix/>
          </a:blip>
          <a:srcRect b="129" l="0" r="0" t="129"/>
          <a:stretch/>
        </p:blipFill>
        <p:spPr>
          <a:xfrm>
            <a:off x="521099" y="3034876"/>
            <a:ext cx="873976" cy="873950"/>
          </a:xfrm>
          <a:prstGeom prst="rect">
            <a:avLst/>
          </a:prstGeom>
          <a:noFill/>
          <a:ln>
            <a:noFill/>
          </a:ln>
        </p:spPr>
      </p:pic>
      <p:pic>
        <p:nvPicPr>
          <p:cNvPr id="692" name="Google Shape;692;p99"/>
          <p:cNvPicPr preferRelativeResize="0"/>
          <p:nvPr/>
        </p:nvPicPr>
        <p:blipFill rotWithShape="1">
          <a:blip r:embed="rId8">
            <a:alphaModFix/>
          </a:blip>
          <a:srcRect b="129" l="0" r="0" t="129"/>
          <a:stretch/>
        </p:blipFill>
        <p:spPr>
          <a:xfrm>
            <a:off x="3034323" y="3032925"/>
            <a:ext cx="877824" cy="877824"/>
          </a:xfrm>
          <a:prstGeom prst="rect">
            <a:avLst/>
          </a:prstGeom>
          <a:noFill/>
          <a:ln>
            <a:noFill/>
          </a:ln>
        </p:spPr>
      </p:pic>
      <p:cxnSp>
        <p:nvCxnSpPr>
          <p:cNvPr id="693" name="Google Shape;693;p99"/>
          <p:cNvCxnSpPr/>
          <p:nvPr/>
        </p:nvCxnSpPr>
        <p:spPr>
          <a:xfrm>
            <a:off x="1569963" y="3619963"/>
            <a:ext cx="1305300" cy="7200"/>
          </a:xfrm>
          <a:prstGeom prst="straightConnector1">
            <a:avLst/>
          </a:prstGeom>
          <a:noFill/>
          <a:ln cap="flat" cmpd="sng" w="19050">
            <a:solidFill>
              <a:srgbClr val="CCCCCC"/>
            </a:solidFill>
            <a:prstDash val="solid"/>
            <a:round/>
            <a:headEnd len="med" w="med" type="triangle"/>
            <a:tailEnd len="med" w="med" type="none"/>
          </a:ln>
        </p:spPr>
      </p:cxnSp>
      <p:cxnSp>
        <p:nvCxnSpPr>
          <p:cNvPr id="694" name="Google Shape;694;p99"/>
          <p:cNvCxnSpPr>
            <a:endCxn id="692" idx="0"/>
          </p:cNvCxnSpPr>
          <p:nvPr/>
        </p:nvCxnSpPr>
        <p:spPr>
          <a:xfrm>
            <a:off x="3460935" y="2101125"/>
            <a:ext cx="12300" cy="931800"/>
          </a:xfrm>
          <a:prstGeom prst="straightConnector1">
            <a:avLst/>
          </a:prstGeom>
          <a:noFill/>
          <a:ln cap="flat" cmpd="sng" w="19050">
            <a:solidFill>
              <a:srgbClr val="CCCCCC"/>
            </a:solidFill>
            <a:prstDash val="dash"/>
            <a:round/>
            <a:headEnd len="med" w="med" type="triangle"/>
            <a:tailEnd len="med" w="med" type="triangle"/>
          </a:ln>
        </p:spPr>
      </p:cxnSp>
      <p:sp>
        <p:nvSpPr>
          <p:cNvPr id="695" name="Google Shape;695;p99"/>
          <p:cNvSpPr txBox="1"/>
          <p:nvPr/>
        </p:nvSpPr>
        <p:spPr>
          <a:xfrm>
            <a:off x="100525" y="2356650"/>
            <a:ext cx="625500" cy="430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1</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Authorization Request</a:t>
            </a:r>
            <a:endParaRPr b="1" sz="800">
              <a:latin typeface="Proxima Nova"/>
              <a:ea typeface="Proxima Nova"/>
              <a:cs typeface="Proxima Nova"/>
              <a:sym typeface="Proxima Nova"/>
            </a:endParaRPr>
          </a:p>
        </p:txBody>
      </p:sp>
      <p:sp>
        <p:nvSpPr>
          <p:cNvPr id="696" name="Google Shape;696;p99"/>
          <p:cNvSpPr txBox="1"/>
          <p:nvPr/>
        </p:nvSpPr>
        <p:spPr>
          <a:xfrm>
            <a:off x="1143475" y="2017975"/>
            <a:ext cx="625500" cy="5538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2</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Credenciales del </a:t>
            </a:r>
            <a:r>
              <a:rPr b="1" lang="en" sz="800">
                <a:latin typeface="Proxima Nova"/>
                <a:ea typeface="Proxima Nova"/>
                <a:cs typeface="Proxima Nova"/>
                <a:sym typeface="Proxima Nova"/>
              </a:rPr>
              <a:t>Resource Owner</a:t>
            </a:r>
            <a:endParaRPr b="1" sz="800">
              <a:latin typeface="Proxima Nova"/>
              <a:ea typeface="Proxima Nova"/>
              <a:cs typeface="Proxima Nova"/>
              <a:sym typeface="Proxima Nova"/>
            </a:endParaRPr>
          </a:p>
        </p:txBody>
      </p:sp>
      <p:sp>
        <p:nvSpPr>
          <p:cNvPr id="697" name="Google Shape;697;p99"/>
          <p:cNvSpPr txBox="1"/>
          <p:nvPr/>
        </p:nvSpPr>
        <p:spPr>
          <a:xfrm>
            <a:off x="1563075" y="3131586"/>
            <a:ext cx="1213200" cy="320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5</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Request</a:t>
            </a:r>
            <a:endParaRPr b="1" sz="800">
              <a:latin typeface="Proxima Nova"/>
              <a:ea typeface="Proxima Nova"/>
              <a:cs typeface="Proxima Nova"/>
              <a:sym typeface="Proxima Nova"/>
            </a:endParaRPr>
          </a:p>
        </p:txBody>
      </p:sp>
      <p:sp>
        <p:nvSpPr>
          <p:cNvPr id="698" name="Google Shape;698;p99"/>
          <p:cNvSpPr txBox="1"/>
          <p:nvPr/>
        </p:nvSpPr>
        <p:spPr>
          <a:xfrm>
            <a:off x="1563075" y="3471325"/>
            <a:ext cx="1213200" cy="287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7</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Response</a:t>
            </a:r>
            <a:endParaRPr b="1" sz="800">
              <a:latin typeface="Proxima Nova"/>
              <a:ea typeface="Proxima Nova"/>
              <a:cs typeface="Proxima Nova"/>
              <a:sym typeface="Proxima Nova"/>
            </a:endParaRPr>
          </a:p>
        </p:txBody>
      </p:sp>
      <p:sp>
        <p:nvSpPr>
          <p:cNvPr id="699" name="Google Shape;699;p99"/>
          <p:cNvSpPr txBox="1"/>
          <p:nvPr/>
        </p:nvSpPr>
        <p:spPr>
          <a:xfrm>
            <a:off x="3489050" y="2303975"/>
            <a:ext cx="625500" cy="287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6</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Confianza</a:t>
            </a:r>
            <a:endParaRPr b="1" sz="800">
              <a:latin typeface="Proxima Nova"/>
              <a:ea typeface="Proxima Nova"/>
              <a:cs typeface="Proxima Nova"/>
              <a:sym typeface="Proxima Nova"/>
            </a:endParaRPr>
          </a:p>
        </p:txBody>
      </p:sp>
      <p:pic>
        <p:nvPicPr>
          <p:cNvPr id="700" name="Google Shape;700;p99"/>
          <p:cNvPicPr preferRelativeResize="0"/>
          <p:nvPr/>
        </p:nvPicPr>
        <p:blipFill>
          <a:blip r:embed="rId9">
            <a:alphaModFix/>
          </a:blip>
          <a:stretch>
            <a:fillRect/>
          </a:stretch>
        </p:blipFill>
        <p:spPr>
          <a:xfrm>
            <a:off x="268602" y="3376327"/>
            <a:ext cx="191074" cy="191028"/>
          </a:xfrm>
          <a:prstGeom prst="rect">
            <a:avLst/>
          </a:prstGeom>
          <a:noFill/>
          <a:ln>
            <a:noFill/>
          </a:ln>
        </p:spPr>
      </p:pic>
      <p:pic>
        <p:nvPicPr>
          <p:cNvPr id="701" name="Google Shape;701;p99"/>
          <p:cNvPicPr preferRelativeResize="0"/>
          <p:nvPr/>
        </p:nvPicPr>
        <p:blipFill>
          <a:blip r:embed="rId10">
            <a:alphaModFix/>
          </a:blip>
          <a:stretch>
            <a:fillRect/>
          </a:stretch>
        </p:blipFill>
        <p:spPr>
          <a:xfrm>
            <a:off x="4081900" y="3308100"/>
            <a:ext cx="191075" cy="191075"/>
          </a:xfrm>
          <a:prstGeom prst="rect">
            <a:avLst/>
          </a:prstGeom>
          <a:noFill/>
          <a:ln>
            <a:noFill/>
          </a:ln>
        </p:spPr>
      </p:pic>
      <p:cxnSp>
        <p:nvCxnSpPr>
          <p:cNvPr id="702" name="Google Shape;702;p99"/>
          <p:cNvCxnSpPr/>
          <p:nvPr/>
        </p:nvCxnSpPr>
        <p:spPr>
          <a:xfrm flipH="1" rot="10800000">
            <a:off x="1330675" y="1807563"/>
            <a:ext cx="1484400" cy="1227300"/>
          </a:xfrm>
          <a:prstGeom prst="straightConnector1">
            <a:avLst/>
          </a:prstGeom>
          <a:noFill/>
          <a:ln cap="flat" cmpd="sng" w="19050">
            <a:solidFill>
              <a:srgbClr val="CCCCCC"/>
            </a:solidFill>
            <a:prstDash val="solid"/>
            <a:round/>
            <a:headEnd len="med" w="med" type="none"/>
            <a:tailEnd len="med" w="med" type="triangle"/>
          </a:ln>
        </p:spPr>
      </p:cxnSp>
      <p:cxnSp>
        <p:nvCxnSpPr>
          <p:cNvPr id="703" name="Google Shape;703;p99"/>
          <p:cNvCxnSpPr/>
          <p:nvPr/>
        </p:nvCxnSpPr>
        <p:spPr>
          <a:xfrm flipH="1" rot="10800000">
            <a:off x="1483075" y="1959963"/>
            <a:ext cx="1484400" cy="1227300"/>
          </a:xfrm>
          <a:prstGeom prst="straightConnector1">
            <a:avLst/>
          </a:prstGeom>
          <a:noFill/>
          <a:ln cap="flat" cmpd="sng" w="19050">
            <a:solidFill>
              <a:srgbClr val="CCCCCC"/>
            </a:solidFill>
            <a:prstDash val="solid"/>
            <a:round/>
            <a:headEnd len="med" w="med" type="triangle"/>
            <a:tailEnd len="med" w="med" type="none"/>
          </a:ln>
        </p:spPr>
      </p:cxnSp>
      <p:pic>
        <p:nvPicPr>
          <p:cNvPr id="704" name="Google Shape;704;p99"/>
          <p:cNvPicPr preferRelativeResize="0"/>
          <p:nvPr/>
        </p:nvPicPr>
        <p:blipFill rotWithShape="1">
          <a:blip r:embed="rId6">
            <a:alphaModFix/>
          </a:blip>
          <a:srcRect b="0" l="0" r="0" t="0"/>
          <a:stretch/>
        </p:blipFill>
        <p:spPr>
          <a:xfrm>
            <a:off x="1647975" y="2773925"/>
            <a:ext cx="338328" cy="338328"/>
          </a:xfrm>
          <a:prstGeom prst="rect">
            <a:avLst/>
          </a:prstGeom>
          <a:noFill/>
          <a:ln>
            <a:noFill/>
          </a:ln>
        </p:spPr>
      </p:pic>
      <p:sp>
        <p:nvSpPr>
          <p:cNvPr id="705" name="Google Shape;705;p99"/>
          <p:cNvSpPr txBox="1"/>
          <p:nvPr/>
        </p:nvSpPr>
        <p:spPr>
          <a:xfrm rot="-2418591">
            <a:off x="1743143" y="1783055"/>
            <a:ext cx="933963" cy="509349"/>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3</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Credenciales del Resource Owner</a:t>
            </a:r>
            <a:endParaRPr b="1" sz="800">
              <a:latin typeface="Proxima Nova"/>
              <a:ea typeface="Proxima Nova"/>
              <a:cs typeface="Proxima Nova"/>
              <a:sym typeface="Proxima Nova"/>
            </a:endParaRPr>
          </a:p>
        </p:txBody>
      </p:sp>
      <p:sp>
        <p:nvSpPr>
          <p:cNvPr id="706" name="Google Shape;706;p99"/>
          <p:cNvSpPr txBox="1"/>
          <p:nvPr/>
        </p:nvSpPr>
        <p:spPr>
          <a:xfrm rot="-2416260">
            <a:off x="1963424" y="2250711"/>
            <a:ext cx="903151" cy="260321"/>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4</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Access Token</a:t>
            </a:r>
            <a:endParaRPr b="1" sz="8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77"/>
                                        </p:tgtEl>
                                        <p:attrNameLst>
                                          <p:attrName>style.visibility</p:attrName>
                                        </p:attrNameLst>
                                      </p:cBhvr>
                                      <p:to>
                                        <p:strVal val="visible"/>
                                      </p:to>
                                    </p:set>
                                    <p:animEffect filter="fade" transition="in">
                                      <p:cBhvr>
                                        <p:cTn dur="1000"/>
                                        <p:tgtEl>
                                          <p:spTgt spid="677"/>
                                        </p:tgtEl>
                                      </p:cBhvr>
                                    </p:animEffect>
                                  </p:childTnLst>
                                </p:cTn>
                              </p:par>
                              <p:par>
                                <p:cTn fill="hold" nodeType="withEffect" presetClass="entr" presetID="10" presetSubtype="0">
                                  <p:stCondLst>
                                    <p:cond delay="0"/>
                                  </p:stCondLst>
                                  <p:childTnLst>
                                    <p:set>
                                      <p:cBhvr>
                                        <p:cTn dur="1" fill="hold">
                                          <p:stCondLst>
                                            <p:cond delay="0"/>
                                          </p:stCondLst>
                                        </p:cTn>
                                        <p:tgtEl>
                                          <p:spTgt spid="678"/>
                                        </p:tgtEl>
                                        <p:attrNameLst>
                                          <p:attrName>style.visibility</p:attrName>
                                        </p:attrNameLst>
                                      </p:cBhvr>
                                      <p:to>
                                        <p:strVal val="visible"/>
                                      </p:to>
                                    </p:set>
                                    <p:animEffect filter="fade" transition="in">
                                      <p:cBhvr>
                                        <p:cTn dur="1000"/>
                                        <p:tgtEl>
                                          <p:spTgt spid="6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100"/>
          <p:cNvSpPr txBox="1"/>
          <p:nvPr>
            <p:ph idx="1" type="body"/>
          </p:nvPr>
        </p:nvSpPr>
        <p:spPr>
          <a:xfrm>
            <a:off x="419100" y="277819"/>
            <a:ext cx="8305800" cy="368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800"/>
              <a:buNone/>
            </a:pPr>
            <a:r>
              <a:rPr b="1" lang="en" sz="1700">
                <a:solidFill>
                  <a:srgbClr val="212121"/>
                </a:solidFill>
              </a:rPr>
              <a:t>CLIENT </a:t>
            </a:r>
            <a:r>
              <a:rPr b="1" lang="en" sz="1700">
                <a:solidFill>
                  <a:srgbClr val="212121"/>
                </a:solidFill>
              </a:rPr>
              <a:t>CREDENTIALS</a:t>
            </a:r>
            <a:endParaRPr b="1" sz="1700">
              <a:solidFill>
                <a:srgbClr val="212121"/>
              </a:solidFill>
            </a:endParaRPr>
          </a:p>
        </p:txBody>
      </p:sp>
      <p:sp>
        <p:nvSpPr>
          <p:cNvPr id="712" name="Google Shape;712;p100"/>
          <p:cNvSpPr txBox="1"/>
          <p:nvPr/>
        </p:nvSpPr>
        <p:spPr>
          <a:xfrm>
            <a:off x="419100" y="1031100"/>
            <a:ext cx="3410700" cy="324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Proxima Nova"/>
                <a:ea typeface="Proxima Nova"/>
                <a:cs typeface="Proxima Nova"/>
                <a:sym typeface="Proxima Nova"/>
              </a:rPr>
              <a:t>Aplicaciones que acceden a sus </a:t>
            </a:r>
            <a:r>
              <a:rPr b="1" lang="en">
                <a:latin typeface="Proxima Nova"/>
                <a:ea typeface="Proxima Nova"/>
                <a:cs typeface="Proxima Nova"/>
                <a:sym typeface="Proxima Nova"/>
              </a:rPr>
              <a:t>propios recursos</a:t>
            </a:r>
            <a:r>
              <a:rPr lang="en">
                <a:latin typeface="Proxima Nova"/>
                <a:ea typeface="Proxima Nova"/>
                <a:cs typeface="Proxima Nova"/>
                <a:sym typeface="Proxima Nova"/>
              </a:rPr>
              <a:t>, no en representación de alguien más.</a:t>
            </a:r>
            <a:endParaRPr b="1">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a:latin typeface="Proxima Nova"/>
              <a:ea typeface="Proxima Nova"/>
              <a:cs typeface="Proxima Nova"/>
              <a:sym typeface="Proxima Nova"/>
            </a:endParaRPr>
          </a:p>
          <a:p>
            <a:pPr indent="0" lvl="0" marL="0" rtl="0" algn="l">
              <a:lnSpc>
                <a:spcPct val="115000"/>
              </a:lnSpc>
              <a:spcBef>
                <a:spcPts val="0"/>
              </a:spcBef>
              <a:spcAft>
                <a:spcPts val="0"/>
              </a:spcAft>
              <a:buNone/>
            </a:pPr>
            <a:r>
              <a:rPr lang="en">
                <a:latin typeface="Proxima Nova"/>
                <a:ea typeface="Proxima Nova"/>
                <a:cs typeface="Proxima Nova"/>
                <a:sym typeface="Proxima Nova"/>
              </a:rPr>
              <a:t>El cliente </a:t>
            </a:r>
            <a:r>
              <a:rPr b="1" lang="en">
                <a:latin typeface="Proxima Nova"/>
                <a:ea typeface="Proxima Nova"/>
                <a:cs typeface="Proxima Nova"/>
                <a:sym typeface="Proxima Nova"/>
              </a:rPr>
              <a:t>debe tener una forma de almacenar de manera segura secrets.</a:t>
            </a:r>
            <a:endParaRPr>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pic>
        <p:nvPicPr>
          <p:cNvPr id="713" name="Google Shape;713;p100"/>
          <p:cNvPicPr preferRelativeResize="0"/>
          <p:nvPr/>
        </p:nvPicPr>
        <p:blipFill rotWithShape="1">
          <a:blip r:embed="rId3">
            <a:alphaModFix/>
          </a:blip>
          <a:srcRect b="15290" l="4584" r="4638" t="87622"/>
          <a:stretch/>
        </p:blipFill>
        <p:spPr>
          <a:xfrm flipH="1" rot="10800000">
            <a:off x="419100" y="4364600"/>
            <a:ext cx="8300702" cy="149850"/>
          </a:xfrm>
          <a:prstGeom prst="rect">
            <a:avLst/>
          </a:prstGeom>
          <a:noFill/>
          <a:ln>
            <a:noFill/>
          </a:ln>
        </p:spPr>
      </p:pic>
      <p:sp>
        <p:nvSpPr>
          <p:cNvPr id="714" name="Google Shape;714;p100"/>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715" name="Google Shape;715;p100"/>
          <p:cNvPicPr preferRelativeResize="0"/>
          <p:nvPr/>
        </p:nvPicPr>
        <p:blipFill rotWithShape="1">
          <a:blip r:embed="rId4">
            <a:alphaModFix/>
          </a:blip>
          <a:srcRect b="189" l="0" r="0" t="199"/>
          <a:stretch/>
        </p:blipFill>
        <p:spPr>
          <a:xfrm>
            <a:off x="4098742" y="2752421"/>
            <a:ext cx="1371600" cy="1371600"/>
          </a:xfrm>
          <a:prstGeom prst="rect">
            <a:avLst/>
          </a:prstGeom>
          <a:noFill/>
          <a:ln>
            <a:noFill/>
          </a:ln>
        </p:spPr>
      </p:pic>
      <p:pic>
        <p:nvPicPr>
          <p:cNvPr id="716" name="Google Shape;716;p100"/>
          <p:cNvPicPr preferRelativeResize="0"/>
          <p:nvPr/>
        </p:nvPicPr>
        <p:blipFill>
          <a:blip r:embed="rId5">
            <a:alphaModFix/>
          </a:blip>
          <a:stretch>
            <a:fillRect/>
          </a:stretch>
        </p:blipFill>
        <p:spPr>
          <a:xfrm>
            <a:off x="5646723" y="883252"/>
            <a:ext cx="1147800" cy="1147800"/>
          </a:xfrm>
          <a:prstGeom prst="rect">
            <a:avLst/>
          </a:prstGeom>
          <a:noFill/>
          <a:ln>
            <a:noFill/>
          </a:ln>
        </p:spPr>
      </p:pic>
      <p:pic>
        <p:nvPicPr>
          <p:cNvPr id="717" name="Google Shape;717;p100"/>
          <p:cNvPicPr preferRelativeResize="0"/>
          <p:nvPr/>
        </p:nvPicPr>
        <p:blipFill rotWithShape="1">
          <a:blip r:embed="rId4">
            <a:alphaModFix/>
          </a:blip>
          <a:srcRect b="189" l="0" r="0" t="199"/>
          <a:stretch/>
        </p:blipFill>
        <p:spPr>
          <a:xfrm>
            <a:off x="6840517" y="2752421"/>
            <a:ext cx="1371600" cy="1371600"/>
          </a:xfrm>
          <a:prstGeom prst="rect">
            <a:avLst/>
          </a:prstGeom>
          <a:noFill/>
          <a:ln>
            <a:noFill/>
          </a:ln>
        </p:spPr>
      </p:pic>
      <p:cxnSp>
        <p:nvCxnSpPr>
          <p:cNvPr id="718" name="Google Shape;718;p100"/>
          <p:cNvCxnSpPr/>
          <p:nvPr/>
        </p:nvCxnSpPr>
        <p:spPr>
          <a:xfrm flipH="1" rot="10800000">
            <a:off x="5545675" y="790225"/>
            <a:ext cx="1340700" cy="1333500"/>
          </a:xfrm>
          <a:prstGeom prst="straightConnector1">
            <a:avLst/>
          </a:prstGeom>
          <a:noFill/>
          <a:ln cap="flat" cmpd="sng" w="38100">
            <a:solidFill>
              <a:srgbClr val="C800A1"/>
            </a:solidFill>
            <a:prstDash val="solid"/>
            <a:round/>
            <a:headEnd len="med" w="med" type="none"/>
            <a:tailEnd len="med" w="med" type="none"/>
          </a:ln>
        </p:spPr>
      </p:cxnSp>
      <p:cxnSp>
        <p:nvCxnSpPr>
          <p:cNvPr id="719" name="Google Shape;719;p100"/>
          <p:cNvCxnSpPr>
            <a:stCxn id="715" idx="3"/>
            <a:endCxn id="717" idx="1"/>
          </p:cNvCxnSpPr>
          <p:nvPr/>
        </p:nvCxnSpPr>
        <p:spPr>
          <a:xfrm>
            <a:off x="5470342" y="3438221"/>
            <a:ext cx="1370100" cy="0"/>
          </a:xfrm>
          <a:prstGeom prst="straightConnector1">
            <a:avLst/>
          </a:prstGeom>
          <a:noFill/>
          <a:ln cap="flat" cmpd="sng" w="19050">
            <a:solidFill>
              <a:srgbClr val="FF5625"/>
            </a:solidFill>
            <a:prstDash val="dash"/>
            <a:round/>
            <a:headEnd len="med" w="med" type="triangl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graphicFrame>
        <p:nvGraphicFramePr>
          <p:cNvPr id="724" name="Google Shape;724;p101"/>
          <p:cNvGraphicFramePr/>
          <p:nvPr/>
        </p:nvGraphicFramePr>
        <p:xfrm>
          <a:off x="5380365" y="983795"/>
          <a:ext cx="3000000" cy="3000000"/>
        </p:xfrm>
        <a:graphic>
          <a:graphicData uri="http://schemas.openxmlformats.org/drawingml/2006/table">
            <a:tbl>
              <a:tblPr>
                <a:noFill/>
                <a:tableStyleId>{F49D09B2-C72C-41F4-8EA3-5376972E2919}</a:tableStyleId>
              </a:tblPr>
              <a:tblGrid>
                <a:gridCol w="3408250"/>
              </a:tblGrid>
              <a:tr h="1389125">
                <a:tc>
                  <a:txBody>
                    <a:bodyPr/>
                    <a:lstStyle/>
                    <a:p>
                      <a:pPr indent="0" lvl="0" marL="0" rtl="0" algn="l">
                        <a:spcBef>
                          <a:spcPts val="0"/>
                        </a:spcBef>
                        <a:spcAft>
                          <a:spcPts val="0"/>
                        </a:spcAft>
                        <a:buNone/>
                      </a:pPr>
                      <a:r>
                        <a:rPr lang="en">
                          <a:latin typeface="Proxima Nova"/>
                          <a:ea typeface="Proxima Nova"/>
                          <a:cs typeface="Proxima Nova"/>
                          <a:sym typeface="Proxima Nova"/>
                        </a:rPr>
                        <a:t>El cliente debe realizar la autenticación por su cuenta para este tipo re request. Normalmente se hace enviando </a:t>
                      </a:r>
                      <a:r>
                        <a:rPr lang="en">
                          <a:latin typeface="Proxima Nova Extrabold"/>
                          <a:ea typeface="Proxima Nova Extrabold"/>
                          <a:cs typeface="Proxima Nova Extrabold"/>
                          <a:sym typeface="Proxima Nova Extrabold"/>
                        </a:rPr>
                        <a:t>client_id </a:t>
                      </a:r>
                      <a:r>
                        <a:rPr lang="en">
                          <a:latin typeface="Proxima Nova"/>
                          <a:ea typeface="Proxima Nova"/>
                          <a:cs typeface="Proxima Nova"/>
                          <a:sym typeface="Proxima Nova"/>
                        </a:rPr>
                        <a:t>y </a:t>
                      </a:r>
                      <a:r>
                        <a:rPr lang="en">
                          <a:latin typeface="Proxima Nova Extrabold"/>
                          <a:ea typeface="Proxima Nova Extrabold"/>
                          <a:cs typeface="Proxima Nova Extrabold"/>
                          <a:sym typeface="Proxima Nova Extrabold"/>
                        </a:rPr>
                        <a:t>client_secret.</a:t>
                      </a:r>
                      <a:endParaRPr b="1">
                        <a:latin typeface="Proxima Nova"/>
                        <a:ea typeface="Proxima Nova"/>
                        <a:cs typeface="Proxima Nova"/>
                        <a:sym typeface="Proxima Nova"/>
                      </a:endParaRPr>
                    </a:p>
                    <a:p>
                      <a:pPr indent="0" lvl="0" marL="0" rtl="0" algn="l">
                        <a:spcBef>
                          <a:spcPts val="0"/>
                        </a:spcBef>
                        <a:spcAft>
                          <a:spcPts val="0"/>
                        </a:spcAft>
                        <a:buNone/>
                      </a:pPr>
                      <a:r>
                        <a:t/>
                      </a:r>
                      <a:endParaRPr>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a:latin typeface="Proxima Nova Extrabold"/>
                        <a:ea typeface="Proxima Nova Extrabold"/>
                        <a:cs typeface="Proxima Nova Extrabold"/>
                        <a:sym typeface="Proxima Nova Extrabold"/>
                      </a:endParaRPr>
                    </a:p>
                    <a:p>
                      <a:pPr indent="0" lvl="0" marL="0" rtl="0" algn="l">
                        <a:spcBef>
                          <a:spcPts val="0"/>
                        </a:spcBef>
                        <a:spcAft>
                          <a:spcPts val="0"/>
                        </a:spcAft>
                        <a:buNone/>
                      </a:pPr>
                      <a:r>
                        <a:rPr lang="en">
                          <a:latin typeface="Proxima Nova Extrabold"/>
                          <a:ea typeface="Proxima Nova Extrabold"/>
                          <a:cs typeface="Proxima Nova Extrabold"/>
                          <a:sym typeface="Proxima Nova Extrabold"/>
                        </a:rPr>
                        <a:t>GRANT_TYPE</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Valor para configurar el grant type: </a:t>
                      </a:r>
                      <a:r>
                        <a:rPr b="1" lang="en">
                          <a:solidFill>
                            <a:srgbClr val="FF5625"/>
                          </a:solidFill>
                          <a:latin typeface="Proxima Nova"/>
                          <a:ea typeface="Proxima Nova"/>
                          <a:cs typeface="Proxima Nova"/>
                          <a:sym typeface="Proxima Nova"/>
                        </a:rPr>
                        <a:t>client_credentials</a:t>
                      </a:r>
                      <a:r>
                        <a:rPr b="1" lang="en">
                          <a:latin typeface="Proxima Nova"/>
                          <a:ea typeface="Proxima Nova"/>
                          <a:cs typeface="Proxima Nova"/>
                          <a:sym typeface="Proxima Nova"/>
                        </a:rPr>
                        <a:t>.</a:t>
                      </a:r>
                      <a:endParaRPr>
                        <a:solidFill>
                          <a:schemeClr val="dk1"/>
                        </a:solidFill>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725" name="Google Shape;725;p101"/>
          <p:cNvSpPr/>
          <p:nvPr/>
        </p:nvSpPr>
        <p:spPr>
          <a:xfrm>
            <a:off x="5369072" y="7978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pic>
        <p:nvPicPr>
          <p:cNvPr id="726" name="Google Shape;726;p101"/>
          <p:cNvPicPr preferRelativeResize="0"/>
          <p:nvPr/>
        </p:nvPicPr>
        <p:blipFill rotWithShape="1">
          <a:blip r:embed="rId3">
            <a:alphaModFix/>
          </a:blip>
          <a:srcRect b="15290" l="4584" r="4638" t="87622"/>
          <a:stretch/>
        </p:blipFill>
        <p:spPr>
          <a:xfrm flipH="1" rot="10800000">
            <a:off x="419100" y="4364600"/>
            <a:ext cx="8300702" cy="149850"/>
          </a:xfrm>
          <a:prstGeom prst="rect">
            <a:avLst/>
          </a:prstGeom>
          <a:noFill/>
          <a:ln>
            <a:noFill/>
          </a:ln>
        </p:spPr>
      </p:pic>
      <p:sp>
        <p:nvSpPr>
          <p:cNvPr id="727" name="Google Shape;727;p101"/>
          <p:cNvSpPr txBox="1"/>
          <p:nvPr>
            <p:ph idx="4294967295" type="body"/>
          </p:nvPr>
        </p:nvSpPr>
        <p:spPr>
          <a:xfrm>
            <a:off x="419100" y="277819"/>
            <a:ext cx="8305800" cy="368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800"/>
              <a:buNone/>
            </a:pPr>
            <a:r>
              <a:rPr b="1" lang="en" sz="1700"/>
              <a:t>CLIENT CREDENTIALS </a:t>
            </a:r>
            <a:r>
              <a:rPr b="1" lang="en" sz="1700">
                <a:solidFill>
                  <a:srgbClr val="212121"/>
                </a:solidFill>
              </a:rPr>
              <a:t>FLOW</a:t>
            </a:r>
            <a:endParaRPr b="1" sz="1700">
              <a:solidFill>
                <a:srgbClr val="212121"/>
              </a:solidFill>
            </a:endParaRPr>
          </a:p>
        </p:txBody>
      </p:sp>
      <p:sp>
        <p:nvSpPr>
          <p:cNvPr id="728" name="Google Shape;728;p101"/>
          <p:cNvSpPr txBox="1"/>
          <p:nvPr/>
        </p:nvSpPr>
        <p:spPr>
          <a:xfrm>
            <a:off x="3068450" y="1699013"/>
            <a:ext cx="8412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solidFill>
                  <a:schemeClr val="accent3"/>
                </a:solidFill>
                <a:latin typeface="Proxima Nova"/>
                <a:ea typeface="Proxima Nova"/>
                <a:cs typeface="Proxima Nova"/>
                <a:sym typeface="Proxima Nova"/>
              </a:rPr>
              <a:t>AUTHORIZATION SERVER</a:t>
            </a:r>
            <a:endParaRPr b="1" sz="800">
              <a:solidFill>
                <a:schemeClr val="accent3"/>
              </a:solidFill>
              <a:latin typeface="Proxima Nova"/>
              <a:ea typeface="Proxima Nova"/>
              <a:cs typeface="Proxima Nova"/>
              <a:sym typeface="Proxima Nova"/>
            </a:endParaRPr>
          </a:p>
        </p:txBody>
      </p:sp>
      <p:sp>
        <p:nvSpPr>
          <p:cNvPr id="729" name="Google Shape;729;p101"/>
          <p:cNvSpPr txBox="1"/>
          <p:nvPr/>
        </p:nvSpPr>
        <p:spPr>
          <a:xfrm>
            <a:off x="627950" y="3862625"/>
            <a:ext cx="664800" cy="191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solidFill>
                  <a:schemeClr val="accent3"/>
                </a:solidFill>
                <a:latin typeface="Proxima Nova"/>
                <a:ea typeface="Proxima Nova"/>
                <a:cs typeface="Proxima Nova"/>
                <a:sym typeface="Proxima Nova"/>
              </a:rPr>
              <a:t>CLIENT</a:t>
            </a:r>
            <a:endParaRPr b="1" sz="800">
              <a:solidFill>
                <a:schemeClr val="accent3"/>
              </a:solidFill>
              <a:latin typeface="Proxima Nova"/>
              <a:ea typeface="Proxima Nova"/>
              <a:cs typeface="Proxima Nova"/>
              <a:sym typeface="Proxima Nova"/>
            </a:endParaRPr>
          </a:p>
        </p:txBody>
      </p:sp>
      <p:sp>
        <p:nvSpPr>
          <p:cNvPr id="730" name="Google Shape;730;p101"/>
          <p:cNvSpPr txBox="1"/>
          <p:nvPr/>
        </p:nvSpPr>
        <p:spPr>
          <a:xfrm>
            <a:off x="3136900" y="3842525"/>
            <a:ext cx="7014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solidFill>
                  <a:schemeClr val="accent3"/>
                </a:solidFill>
                <a:latin typeface="Proxima Nova"/>
                <a:ea typeface="Proxima Nova"/>
                <a:cs typeface="Proxima Nova"/>
                <a:sym typeface="Proxima Nova"/>
              </a:rPr>
              <a:t>PROTECTED RESOURCE</a:t>
            </a:r>
            <a:endParaRPr b="1" sz="800">
              <a:solidFill>
                <a:schemeClr val="accent3"/>
              </a:solidFill>
              <a:latin typeface="Proxima Nova"/>
              <a:ea typeface="Proxima Nova"/>
              <a:cs typeface="Proxima Nova"/>
              <a:sym typeface="Proxima Nova"/>
            </a:endParaRPr>
          </a:p>
        </p:txBody>
      </p:sp>
      <p:sp>
        <p:nvSpPr>
          <p:cNvPr id="731" name="Google Shape;731;p101"/>
          <p:cNvSpPr txBox="1"/>
          <p:nvPr/>
        </p:nvSpPr>
        <p:spPr>
          <a:xfrm>
            <a:off x="3489050" y="2303975"/>
            <a:ext cx="625500" cy="287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4</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Confianza</a:t>
            </a:r>
            <a:endParaRPr b="1" sz="800">
              <a:latin typeface="Proxima Nova"/>
              <a:ea typeface="Proxima Nova"/>
              <a:cs typeface="Proxima Nova"/>
              <a:sym typeface="Proxima Nova"/>
            </a:endParaRPr>
          </a:p>
        </p:txBody>
      </p:sp>
      <p:pic>
        <p:nvPicPr>
          <p:cNvPr id="732" name="Google Shape;732;p101"/>
          <p:cNvPicPr preferRelativeResize="0"/>
          <p:nvPr/>
        </p:nvPicPr>
        <p:blipFill rotWithShape="1">
          <a:blip r:embed="rId4">
            <a:alphaModFix/>
          </a:blip>
          <a:srcRect b="189" l="0" r="0" t="199"/>
          <a:stretch/>
        </p:blipFill>
        <p:spPr>
          <a:xfrm>
            <a:off x="3046467" y="911608"/>
            <a:ext cx="841248" cy="841248"/>
          </a:xfrm>
          <a:prstGeom prst="rect">
            <a:avLst/>
          </a:prstGeom>
          <a:noFill/>
          <a:ln>
            <a:noFill/>
          </a:ln>
        </p:spPr>
      </p:pic>
      <p:cxnSp>
        <p:nvCxnSpPr>
          <p:cNvPr id="733" name="Google Shape;733;p101"/>
          <p:cNvCxnSpPr/>
          <p:nvPr/>
        </p:nvCxnSpPr>
        <p:spPr>
          <a:xfrm>
            <a:off x="1559275" y="3400013"/>
            <a:ext cx="1305300" cy="7200"/>
          </a:xfrm>
          <a:prstGeom prst="straightConnector1">
            <a:avLst/>
          </a:prstGeom>
          <a:noFill/>
          <a:ln cap="flat" cmpd="sng" w="19050">
            <a:solidFill>
              <a:srgbClr val="CCCCCC"/>
            </a:solidFill>
            <a:prstDash val="solid"/>
            <a:round/>
            <a:headEnd len="med" w="med" type="none"/>
            <a:tailEnd len="med" w="med" type="triangle"/>
          </a:ln>
        </p:spPr>
      </p:cxnSp>
      <p:pic>
        <p:nvPicPr>
          <p:cNvPr id="734" name="Google Shape;734;p101"/>
          <p:cNvPicPr preferRelativeResize="0"/>
          <p:nvPr/>
        </p:nvPicPr>
        <p:blipFill rotWithShape="1">
          <a:blip r:embed="rId5">
            <a:alphaModFix/>
          </a:blip>
          <a:srcRect b="0" l="0" r="0" t="0"/>
          <a:stretch/>
        </p:blipFill>
        <p:spPr>
          <a:xfrm>
            <a:off x="2434175" y="3234462"/>
            <a:ext cx="338328" cy="338328"/>
          </a:xfrm>
          <a:prstGeom prst="rect">
            <a:avLst/>
          </a:prstGeom>
          <a:noFill/>
          <a:ln>
            <a:noFill/>
          </a:ln>
        </p:spPr>
      </p:pic>
      <p:pic>
        <p:nvPicPr>
          <p:cNvPr id="735" name="Google Shape;735;p101"/>
          <p:cNvPicPr preferRelativeResize="0"/>
          <p:nvPr/>
        </p:nvPicPr>
        <p:blipFill rotWithShape="1">
          <a:blip r:embed="rId6">
            <a:alphaModFix/>
          </a:blip>
          <a:srcRect b="129" l="0" r="0" t="129"/>
          <a:stretch/>
        </p:blipFill>
        <p:spPr>
          <a:xfrm>
            <a:off x="521099" y="3034876"/>
            <a:ext cx="873976" cy="873950"/>
          </a:xfrm>
          <a:prstGeom prst="rect">
            <a:avLst/>
          </a:prstGeom>
          <a:noFill/>
          <a:ln>
            <a:noFill/>
          </a:ln>
        </p:spPr>
      </p:pic>
      <p:pic>
        <p:nvPicPr>
          <p:cNvPr id="736" name="Google Shape;736;p101"/>
          <p:cNvPicPr preferRelativeResize="0"/>
          <p:nvPr/>
        </p:nvPicPr>
        <p:blipFill rotWithShape="1">
          <a:blip r:embed="rId7">
            <a:alphaModFix/>
          </a:blip>
          <a:srcRect b="129" l="0" r="0" t="129"/>
          <a:stretch/>
        </p:blipFill>
        <p:spPr>
          <a:xfrm>
            <a:off x="3034323" y="3032925"/>
            <a:ext cx="877824" cy="877824"/>
          </a:xfrm>
          <a:prstGeom prst="rect">
            <a:avLst/>
          </a:prstGeom>
          <a:noFill/>
          <a:ln>
            <a:noFill/>
          </a:ln>
        </p:spPr>
      </p:pic>
      <p:cxnSp>
        <p:nvCxnSpPr>
          <p:cNvPr id="737" name="Google Shape;737;p101"/>
          <p:cNvCxnSpPr/>
          <p:nvPr/>
        </p:nvCxnSpPr>
        <p:spPr>
          <a:xfrm flipH="1" rot="10800000">
            <a:off x="1330675" y="1807563"/>
            <a:ext cx="1484400" cy="1227300"/>
          </a:xfrm>
          <a:prstGeom prst="straightConnector1">
            <a:avLst/>
          </a:prstGeom>
          <a:noFill/>
          <a:ln cap="flat" cmpd="sng" w="19050">
            <a:solidFill>
              <a:srgbClr val="CCCCCC"/>
            </a:solidFill>
            <a:prstDash val="solid"/>
            <a:round/>
            <a:headEnd len="med" w="med" type="none"/>
            <a:tailEnd len="med" w="med" type="triangle"/>
          </a:ln>
        </p:spPr>
      </p:cxnSp>
      <p:cxnSp>
        <p:nvCxnSpPr>
          <p:cNvPr id="738" name="Google Shape;738;p101"/>
          <p:cNvCxnSpPr/>
          <p:nvPr/>
        </p:nvCxnSpPr>
        <p:spPr>
          <a:xfrm flipH="1" rot="10800000">
            <a:off x="1483075" y="1959963"/>
            <a:ext cx="1484400" cy="1227300"/>
          </a:xfrm>
          <a:prstGeom prst="straightConnector1">
            <a:avLst/>
          </a:prstGeom>
          <a:noFill/>
          <a:ln cap="flat" cmpd="sng" w="19050">
            <a:solidFill>
              <a:srgbClr val="CCCCCC"/>
            </a:solidFill>
            <a:prstDash val="solid"/>
            <a:round/>
            <a:headEnd len="med" w="med" type="triangle"/>
            <a:tailEnd len="med" w="med" type="none"/>
          </a:ln>
        </p:spPr>
      </p:cxnSp>
      <p:pic>
        <p:nvPicPr>
          <p:cNvPr id="739" name="Google Shape;739;p101"/>
          <p:cNvPicPr preferRelativeResize="0"/>
          <p:nvPr/>
        </p:nvPicPr>
        <p:blipFill rotWithShape="1">
          <a:blip r:embed="rId5">
            <a:alphaModFix/>
          </a:blip>
          <a:srcRect b="0" l="0" r="0" t="0"/>
          <a:stretch/>
        </p:blipFill>
        <p:spPr>
          <a:xfrm>
            <a:off x="1647975" y="2773925"/>
            <a:ext cx="338328" cy="338328"/>
          </a:xfrm>
          <a:prstGeom prst="rect">
            <a:avLst/>
          </a:prstGeom>
          <a:noFill/>
          <a:ln>
            <a:noFill/>
          </a:ln>
        </p:spPr>
      </p:pic>
      <p:cxnSp>
        <p:nvCxnSpPr>
          <p:cNvPr id="740" name="Google Shape;740;p101"/>
          <p:cNvCxnSpPr/>
          <p:nvPr/>
        </p:nvCxnSpPr>
        <p:spPr>
          <a:xfrm>
            <a:off x="1569963" y="3619963"/>
            <a:ext cx="1305300" cy="7200"/>
          </a:xfrm>
          <a:prstGeom prst="straightConnector1">
            <a:avLst/>
          </a:prstGeom>
          <a:noFill/>
          <a:ln cap="flat" cmpd="sng" w="19050">
            <a:solidFill>
              <a:srgbClr val="CCCCCC"/>
            </a:solidFill>
            <a:prstDash val="solid"/>
            <a:round/>
            <a:headEnd len="med" w="med" type="triangle"/>
            <a:tailEnd len="med" w="med" type="none"/>
          </a:ln>
        </p:spPr>
      </p:cxnSp>
      <p:cxnSp>
        <p:nvCxnSpPr>
          <p:cNvPr id="741" name="Google Shape;741;p101"/>
          <p:cNvCxnSpPr>
            <a:endCxn id="736" idx="0"/>
          </p:cNvCxnSpPr>
          <p:nvPr/>
        </p:nvCxnSpPr>
        <p:spPr>
          <a:xfrm>
            <a:off x="3460935" y="2101125"/>
            <a:ext cx="12300" cy="931800"/>
          </a:xfrm>
          <a:prstGeom prst="straightConnector1">
            <a:avLst/>
          </a:prstGeom>
          <a:noFill/>
          <a:ln cap="flat" cmpd="sng" w="19050">
            <a:solidFill>
              <a:srgbClr val="CCCCCC"/>
            </a:solidFill>
            <a:prstDash val="dash"/>
            <a:round/>
            <a:headEnd len="med" w="med" type="triangle"/>
            <a:tailEnd len="med" w="med" type="triangle"/>
          </a:ln>
        </p:spPr>
      </p:cxnSp>
      <p:sp>
        <p:nvSpPr>
          <p:cNvPr id="742" name="Google Shape;742;p101"/>
          <p:cNvSpPr txBox="1"/>
          <p:nvPr/>
        </p:nvSpPr>
        <p:spPr>
          <a:xfrm rot="-2419479">
            <a:off x="1718134" y="2000540"/>
            <a:ext cx="903081" cy="300117"/>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1</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Client credentials</a:t>
            </a:r>
            <a:endParaRPr b="1" sz="800">
              <a:latin typeface="Proxima Nova"/>
              <a:ea typeface="Proxima Nova"/>
              <a:cs typeface="Proxima Nova"/>
              <a:sym typeface="Proxima Nova"/>
            </a:endParaRPr>
          </a:p>
        </p:txBody>
      </p:sp>
      <p:sp>
        <p:nvSpPr>
          <p:cNvPr id="743" name="Google Shape;743;p101"/>
          <p:cNvSpPr txBox="1"/>
          <p:nvPr/>
        </p:nvSpPr>
        <p:spPr>
          <a:xfrm rot="-2416260">
            <a:off x="1963424" y="2250711"/>
            <a:ext cx="903151" cy="260321"/>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2</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Access Token</a:t>
            </a:r>
            <a:endParaRPr b="1" sz="800">
              <a:latin typeface="Proxima Nova"/>
              <a:ea typeface="Proxima Nova"/>
              <a:cs typeface="Proxima Nova"/>
              <a:sym typeface="Proxima Nova"/>
            </a:endParaRPr>
          </a:p>
        </p:txBody>
      </p:sp>
      <p:sp>
        <p:nvSpPr>
          <p:cNvPr id="744" name="Google Shape;744;p101"/>
          <p:cNvSpPr txBox="1"/>
          <p:nvPr/>
        </p:nvSpPr>
        <p:spPr>
          <a:xfrm>
            <a:off x="1563075" y="3131586"/>
            <a:ext cx="1213200" cy="320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3</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Request</a:t>
            </a:r>
            <a:endParaRPr b="1" sz="800">
              <a:latin typeface="Proxima Nova"/>
              <a:ea typeface="Proxima Nova"/>
              <a:cs typeface="Proxima Nova"/>
              <a:sym typeface="Proxima Nova"/>
            </a:endParaRPr>
          </a:p>
        </p:txBody>
      </p:sp>
      <p:sp>
        <p:nvSpPr>
          <p:cNvPr id="745" name="Google Shape;745;p101"/>
          <p:cNvSpPr txBox="1"/>
          <p:nvPr/>
        </p:nvSpPr>
        <p:spPr>
          <a:xfrm>
            <a:off x="1563075" y="3471325"/>
            <a:ext cx="1213200" cy="287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5</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Response</a:t>
            </a:r>
            <a:endParaRPr b="1" sz="8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24"/>
                                        </p:tgtEl>
                                        <p:attrNameLst>
                                          <p:attrName>style.visibility</p:attrName>
                                        </p:attrNameLst>
                                      </p:cBhvr>
                                      <p:to>
                                        <p:strVal val="visible"/>
                                      </p:to>
                                    </p:set>
                                    <p:animEffect filter="fade" transition="in">
                                      <p:cBhvr>
                                        <p:cTn dur="1000"/>
                                        <p:tgtEl>
                                          <p:spTgt spid="724"/>
                                        </p:tgtEl>
                                      </p:cBhvr>
                                    </p:animEffect>
                                  </p:childTnLst>
                                </p:cTn>
                              </p:par>
                              <p:par>
                                <p:cTn fill="hold" nodeType="withEffect" presetClass="entr" presetID="10" presetSubtype="0">
                                  <p:stCondLst>
                                    <p:cond delay="0"/>
                                  </p:stCondLst>
                                  <p:childTnLst>
                                    <p:set>
                                      <p:cBhvr>
                                        <p:cTn dur="1" fill="hold">
                                          <p:stCondLst>
                                            <p:cond delay="0"/>
                                          </p:stCondLst>
                                        </p:cTn>
                                        <p:tgtEl>
                                          <p:spTgt spid="725"/>
                                        </p:tgtEl>
                                        <p:attrNameLst>
                                          <p:attrName>style.visibility</p:attrName>
                                        </p:attrNameLst>
                                      </p:cBhvr>
                                      <p:to>
                                        <p:strVal val="visible"/>
                                      </p:to>
                                    </p:set>
                                    <p:animEffect filter="fade" transition="in">
                                      <p:cBhvr>
                                        <p:cTn dur="1000"/>
                                        <p:tgtEl>
                                          <p:spTgt spid="7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02"/>
          <p:cNvSpPr txBox="1"/>
          <p:nvPr>
            <p:ph idx="1" type="body"/>
          </p:nvPr>
        </p:nvSpPr>
        <p:spPr>
          <a:xfrm>
            <a:off x="419100" y="277819"/>
            <a:ext cx="8305800" cy="368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800"/>
              <a:buNone/>
            </a:pPr>
            <a:r>
              <a:rPr b="1" lang="en" sz="1700">
                <a:solidFill>
                  <a:srgbClr val="212121"/>
                </a:solidFill>
              </a:rPr>
              <a:t>DEVICE FLOW</a:t>
            </a:r>
            <a:endParaRPr b="1" sz="1700">
              <a:solidFill>
                <a:srgbClr val="212121"/>
              </a:solidFill>
            </a:endParaRPr>
          </a:p>
        </p:txBody>
      </p:sp>
      <p:sp>
        <p:nvSpPr>
          <p:cNvPr id="751" name="Google Shape;751;p102"/>
          <p:cNvSpPr txBox="1"/>
          <p:nvPr/>
        </p:nvSpPr>
        <p:spPr>
          <a:xfrm>
            <a:off x="419100" y="1031100"/>
            <a:ext cx="3410700" cy="32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Para dispositivos </a:t>
            </a:r>
            <a:r>
              <a:rPr lang="en">
                <a:latin typeface="Proxima Nova Extrabold"/>
                <a:ea typeface="Proxima Nova Extrabold"/>
                <a:cs typeface="Proxima Nova Extrabold"/>
                <a:sym typeface="Proxima Nova Extrabold"/>
              </a:rPr>
              <a:t>sin navegador</a:t>
            </a:r>
            <a:endParaRPr>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a:latin typeface="Proxima Nova Extrabold"/>
              <a:ea typeface="Proxima Nova Extrabold"/>
              <a:cs typeface="Proxima Nova Extrabold"/>
              <a:sym typeface="Proxima Nova Extrabold"/>
            </a:endParaRPr>
          </a:p>
          <a:p>
            <a:pPr indent="-317500" lvl="0" marL="457200" rtl="0" algn="l">
              <a:spcBef>
                <a:spcPts val="0"/>
              </a:spcBef>
              <a:spcAft>
                <a:spcPts val="0"/>
              </a:spcAft>
              <a:buClr>
                <a:schemeClr val="accent4"/>
              </a:buClr>
              <a:buSzPts val="1400"/>
              <a:buFont typeface="Proxima Nova"/>
              <a:buChar char="●"/>
            </a:pPr>
            <a:r>
              <a:rPr lang="en">
                <a:latin typeface="Proxima Nova"/>
                <a:ea typeface="Proxima Nova"/>
                <a:cs typeface="Proxima Nova"/>
                <a:sym typeface="Proxima Nova"/>
              </a:rPr>
              <a:t>Smart TVs</a:t>
            </a:r>
            <a:endParaRPr>
              <a:latin typeface="Proxima Nova"/>
              <a:ea typeface="Proxima Nova"/>
              <a:cs typeface="Proxima Nova"/>
              <a:sym typeface="Proxima Nova"/>
            </a:endParaRPr>
          </a:p>
          <a:p>
            <a:pPr indent="-317500" lvl="0" marL="457200" rtl="0" algn="l">
              <a:spcBef>
                <a:spcPts val="0"/>
              </a:spcBef>
              <a:spcAft>
                <a:spcPts val="0"/>
              </a:spcAft>
              <a:buClr>
                <a:schemeClr val="accent4"/>
              </a:buClr>
              <a:buSzPts val="1400"/>
              <a:buFont typeface="Proxima Nova"/>
              <a:buChar char="●"/>
            </a:pPr>
            <a:r>
              <a:rPr lang="en">
                <a:latin typeface="Proxima Nova"/>
                <a:ea typeface="Proxima Nova"/>
                <a:cs typeface="Proxima Nova"/>
                <a:sym typeface="Proxima Nova"/>
              </a:rPr>
              <a:t>Consolas de media</a:t>
            </a:r>
            <a:endParaRPr>
              <a:latin typeface="Proxima Nova"/>
              <a:ea typeface="Proxima Nova"/>
              <a:cs typeface="Proxima Nova"/>
              <a:sym typeface="Proxima Nova"/>
            </a:endParaRPr>
          </a:p>
          <a:p>
            <a:pPr indent="-317500" lvl="0" marL="457200" rtl="0" algn="l">
              <a:spcBef>
                <a:spcPts val="0"/>
              </a:spcBef>
              <a:spcAft>
                <a:spcPts val="0"/>
              </a:spcAft>
              <a:buClr>
                <a:schemeClr val="accent4"/>
              </a:buClr>
              <a:buSzPts val="1400"/>
              <a:buFont typeface="Proxima Nova"/>
              <a:buChar char="●"/>
            </a:pPr>
            <a:r>
              <a:rPr lang="en">
                <a:latin typeface="Proxima Nova"/>
                <a:ea typeface="Proxima Nova"/>
                <a:cs typeface="Proxima Nova"/>
                <a:sym typeface="Proxima Nova"/>
              </a:rPr>
              <a:t>Marcos de fotos inteligentes</a:t>
            </a:r>
            <a:endParaRPr>
              <a:latin typeface="Proxima Nova"/>
              <a:ea typeface="Proxima Nova"/>
              <a:cs typeface="Proxima Nova"/>
              <a:sym typeface="Proxima Nova"/>
            </a:endParaRPr>
          </a:p>
          <a:p>
            <a:pPr indent="-317500" lvl="0" marL="457200" rtl="0" algn="l">
              <a:spcBef>
                <a:spcPts val="0"/>
              </a:spcBef>
              <a:spcAft>
                <a:spcPts val="0"/>
              </a:spcAft>
              <a:buClr>
                <a:schemeClr val="accent4"/>
              </a:buClr>
              <a:buSzPts val="1400"/>
              <a:buFont typeface="Proxima Nova"/>
              <a:buChar char="●"/>
            </a:pPr>
            <a:r>
              <a:rPr lang="en">
                <a:latin typeface="Proxima Nova"/>
                <a:ea typeface="Proxima Nova"/>
                <a:cs typeface="Proxima Nova"/>
                <a:sym typeface="Proxima Nova"/>
              </a:rPr>
              <a:t>Impresoras</a:t>
            </a:r>
            <a:endParaRPr>
              <a:latin typeface="Proxima Nova"/>
              <a:ea typeface="Proxima Nova"/>
              <a:cs typeface="Proxima Nova"/>
              <a:sym typeface="Proxima Nova"/>
            </a:endParaRPr>
          </a:p>
          <a:p>
            <a:pPr indent="-317500" lvl="0" marL="457200" rtl="0" algn="l">
              <a:spcBef>
                <a:spcPts val="0"/>
              </a:spcBef>
              <a:spcAft>
                <a:spcPts val="0"/>
              </a:spcAft>
              <a:buClr>
                <a:schemeClr val="accent4"/>
              </a:buClr>
              <a:buSzPts val="1400"/>
              <a:buFont typeface="Proxima Nova"/>
              <a:buChar char="●"/>
            </a:pPr>
            <a:r>
              <a:rPr lang="en">
                <a:latin typeface="Proxima Nova"/>
                <a:ea typeface="Proxima Nova"/>
                <a:cs typeface="Proxima Nova"/>
                <a:sym typeface="Proxima Nova"/>
              </a:rPr>
              <a:t>Codificadores de video</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Extrabold"/>
                <a:ea typeface="Proxima Nova Extrabold"/>
                <a:cs typeface="Proxima Nova Extrabold"/>
                <a:sym typeface="Proxima Nova Extrabold"/>
              </a:rPr>
              <a:t>GRANT_TYPE</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Valor para configurar el grant type</a:t>
            </a:r>
            <a:r>
              <a:rPr lang="en">
                <a:latin typeface="Proxima Nova"/>
                <a:ea typeface="Proxima Nova"/>
                <a:cs typeface="Proxima Nova"/>
                <a:sym typeface="Proxima Nova"/>
              </a:rPr>
              <a:t>: </a:t>
            </a:r>
            <a:r>
              <a:rPr b="1" lang="en">
                <a:solidFill>
                  <a:srgbClr val="FF5625"/>
                </a:solidFill>
                <a:latin typeface="Proxima Nova"/>
                <a:ea typeface="Proxima Nova"/>
                <a:cs typeface="Proxima Nova"/>
                <a:sym typeface="Proxima Nova"/>
              </a:rPr>
              <a:t>device_code</a:t>
            </a:r>
            <a:r>
              <a:rPr b="1" lang="en">
                <a:latin typeface="Proxima Nova"/>
                <a:ea typeface="Proxima Nova"/>
                <a:cs typeface="Proxima Nova"/>
                <a:sym typeface="Proxima Nova"/>
              </a:rPr>
              <a:t>.</a:t>
            </a:r>
            <a:endParaRPr>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pic>
        <p:nvPicPr>
          <p:cNvPr id="752" name="Google Shape;752;p102"/>
          <p:cNvPicPr preferRelativeResize="0"/>
          <p:nvPr/>
        </p:nvPicPr>
        <p:blipFill rotWithShape="1">
          <a:blip r:embed="rId3">
            <a:alphaModFix/>
          </a:blip>
          <a:srcRect b="15290" l="4584" r="4638" t="87622"/>
          <a:stretch/>
        </p:blipFill>
        <p:spPr>
          <a:xfrm flipH="1" rot="10800000">
            <a:off x="419100" y="4364600"/>
            <a:ext cx="8300702" cy="149850"/>
          </a:xfrm>
          <a:prstGeom prst="rect">
            <a:avLst/>
          </a:prstGeom>
          <a:noFill/>
          <a:ln>
            <a:noFill/>
          </a:ln>
        </p:spPr>
      </p:pic>
      <p:sp>
        <p:nvSpPr>
          <p:cNvPr id="753" name="Google Shape;753;p102"/>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754" name="Google Shape;754;p102"/>
          <p:cNvPicPr preferRelativeResize="0"/>
          <p:nvPr/>
        </p:nvPicPr>
        <p:blipFill>
          <a:blip r:embed="rId4">
            <a:alphaModFix/>
          </a:blip>
          <a:stretch>
            <a:fillRect/>
          </a:stretch>
        </p:blipFill>
        <p:spPr>
          <a:xfrm>
            <a:off x="5253349" y="728125"/>
            <a:ext cx="1705325" cy="1705325"/>
          </a:xfrm>
          <a:prstGeom prst="rect">
            <a:avLst/>
          </a:prstGeom>
          <a:noFill/>
          <a:ln>
            <a:noFill/>
          </a:ln>
        </p:spPr>
      </p:pic>
      <p:pic>
        <p:nvPicPr>
          <p:cNvPr id="755" name="Google Shape;755;p102"/>
          <p:cNvPicPr preferRelativeResize="0"/>
          <p:nvPr/>
        </p:nvPicPr>
        <p:blipFill>
          <a:blip r:embed="rId5">
            <a:alphaModFix/>
          </a:blip>
          <a:stretch>
            <a:fillRect/>
          </a:stretch>
        </p:blipFill>
        <p:spPr>
          <a:xfrm flipH="1">
            <a:off x="6809001" y="2081163"/>
            <a:ext cx="1538075" cy="1538075"/>
          </a:xfrm>
          <a:prstGeom prst="rect">
            <a:avLst/>
          </a:prstGeom>
          <a:noFill/>
          <a:ln>
            <a:noFill/>
          </a:ln>
        </p:spPr>
      </p:pic>
      <p:pic>
        <p:nvPicPr>
          <p:cNvPr id="756" name="Google Shape;756;p102"/>
          <p:cNvPicPr preferRelativeResize="0"/>
          <p:nvPr/>
        </p:nvPicPr>
        <p:blipFill>
          <a:blip r:embed="rId6">
            <a:alphaModFix/>
          </a:blip>
          <a:stretch>
            <a:fillRect/>
          </a:stretch>
        </p:blipFill>
        <p:spPr>
          <a:xfrm>
            <a:off x="5403024" y="2645024"/>
            <a:ext cx="1405975" cy="14096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103"/>
          <p:cNvSpPr txBox="1"/>
          <p:nvPr>
            <p:ph idx="1" type="body"/>
          </p:nvPr>
        </p:nvSpPr>
        <p:spPr>
          <a:xfrm>
            <a:off x="419100" y="277819"/>
            <a:ext cx="8305800" cy="368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800"/>
              <a:buNone/>
            </a:pPr>
            <a:r>
              <a:rPr b="1" lang="en" sz="1700">
                <a:solidFill>
                  <a:srgbClr val="212121"/>
                </a:solidFill>
              </a:rPr>
              <a:t>REFRESH TOKEN</a:t>
            </a:r>
            <a:endParaRPr b="1" sz="1700">
              <a:solidFill>
                <a:srgbClr val="212121"/>
              </a:solidFill>
            </a:endParaRPr>
          </a:p>
        </p:txBody>
      </p:sp>
      <p:sp>
        <p:nvSpPr>
          <p:cNvPr id="762" name="Google Shape;762;p103"/>
          <p:cNvSpPr txBox="1"/>
          <p:nvPr/>
        </p:nvSpPr>
        <p:spPr>
          <a:xfrm>
            <a:off x="419100" y="1031100"/>
            <a:ext cx="3410700" cy="32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Se utiliza cuando expira el acces token.</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Consiste en intercambiar el refresh token por un nuevo access token.</a:t>
            </a:r>
            <a:endParaRPr>
              <a:latin typeface="Proxima Nova"/>
              <a:ea typeface="Proxima Nova"/>
              <a:cs typeface="Proxima Nova"/>
              <a:sym typeface="Proxima Nova"/>
            </a:endParaRPr>
          </a:p>
          <a:p>
            <a:pPr indent="0" lvl="0" marL="0" rtl="0" algn="l">
              <a:spcBef>
                <a:spcPts val="0"/>
              </a:spcBef>
              <a:spcAft>
                <a:spcPts val="0"/>
              </a:spcAft>
              <a:buNone/>
            </a:pPr>
            <a:r>
              <a:t/>
            </a:r>
            <a:endParaRPr sz="1200">
              <a:latin typeface="Proxima Nova"/>
              <a:ea typeface="Proxima Nova"/>
              <a:cs typeface="Proxima Nova"/>
              <a:sym typeface="Proxima Nova"/>
            </a:endParaRPr>
          </a:p>
          <a:p>
            <a:pPr indent="0" lvl="0" marL="0" rtl="0" algn="l">
              <a:spcBef>
                <a:spcPts val="0"/>
              </a:spcBef>
              <a:spcAft>
                <a:spcPts val="0"/>
              </a:spcAft>
              <a:buNone/>
            </a:pPr>
            <a:r>
              <a:t/>
            </a:r>
            <a:endParaRPr b="1" sz="1200">
              <a:latin typeface="Proxima Nova"/>
              <a:ea typeface="Proxima Nova"/>
              <a:cs typeface="Proxima Nova"/>
              <a:sym typeface="Proxima Nova"/>
            </a:endParaRPr>
          </a:p>
          <a:p>
            <a:pPr indent="0" lvl="0" marL="0" rtl="0" algn="l">
              <a:spcBef>
                <a:spcPts val="0"/>
              </a:spcBef>
              <a:spcAft>
                <a:spcPts val="0"/>
              </a:spcAft>
              <a:buNone/>
            </a:pPr>
            <a:r>
              <a:rPr lang="en">
                <a:latin typeface="Proxima Nova Extrabold"/>
                <a:ea typeface="Proxima Nova Extrabold"/>
                <a:cs typeface="Proxima Nova Extrabold"/>
                <a:sym typeface="Proxima Nova Extrabold"/>
              </a:rPr>
              <a:t>GRANT_TYPE</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Valor para configurar el grant type: </a:t>
            </a:r>
            <a:r>
              <a:rPr b="1" lang="en">
                <a:solidFill>
                  <a:srgbClr val="FF5625"/>
                </a:solidFill>
                <a:latin typeface="Proxima Nova"/>
                <a:ea typeface="Proxima Nova"/>
                <a:cs typeface="Proxima Nova"/>
                <a:sym typeface="Proxima Nova"/>
              </a:rPr>
              <a:t>refresh_token</a:t>
            </a:r>
            <a:r>
              <a:rPr b="1" lang="en">
                <a:latin typeface="Proxima Nova"/>
                <a:ea typeface="Proxima Nova"/>
                <a:cs typeface="Proxima Nova"/>
                <a:sym typeface="Proxima Nova"/>
              </a:rPr>
              <a:t>.</a:t>
            </a:r>
            <a:endParaRPr b="1" sz="12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pic>
        <p:nvPicPr>
          <p:cNvPr id="763" name="Google Shape;763;p103"/>
          <p:cNvPicPr preferRelativeResize="0"/>
          <p:nvPr/>
        </p:nvPicPr>
        <p:blipFill rotWithShape="1">
          <a:blip r:embed="rId3">
            <a:alphaModFix/>
          </a:blip>
          <a:srcRect b="15290" l="4584" r="4638" t="87622"/>
          <a:stretch/>
        </p:blipFill>
        <p:spPr>
          <a:xfrm flipH="1" rot="10800000">
            <a:off x="419100" y="4364600"/>
            <a:ext cx="8300702" cy="149850"/>
          </a:xfrm>
          <a:prstGeom prst="rect">
            <a:avLst/>
          </a:prstGeom>
          <a:noFill/>
          <a:ln>
            <a:noFill/>
          </a:ln>
        </p:spPr>
      </p:pic>
      <p:sp>
        <p:nvSpPr>
          <p:cNvPr id="764" name="Google Shape;764;p103"/>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765" name="Google Shape;765;p103"/>
          <p:cNvPicPr preferRelativeResize="0"/>
          <p:nvPr/>
        </p:nvPicPr>
        <p:blipFill>
          <a:blip r:embed="rId4">
            <a:alphaModFix/>
          </a:blip>
          <a:stretch>
            <a:fillRect/>
          </a:stretch>
        </p:blipFill>
        <p:spPr>
          <a:xfrm>
            <a:off x="5174561" y="1091899"/>
            <a:ext cx="2626675" cy="2636750"/>
          </a:xfrm>
          <a:prstGeom prst="rect">
            <a:avLst/>
          </a:prstGeom>
          <a:noFill/>
          <a:ln>
            <a:noFill/>
          </a:ln>
        </p:spPr>
      </p:pic>
      <p:pic>
        <p:nvPicPr>
          <p:cNvPr id="766" name="Google Shape;766;p103"/>
          <p:cNvPicPr preferRelativeResize="0"/>
          <p:nvPr/>
        </p:nvPicPr>
        <p:blipFill rotWithShape="1">
          <a:blip r:embed="rId5">
            <a:alphaModFix/>
          </a:blip>
          <a:srcRect b="0" l="0" r="0" t="0"/>
          <a:stretch/>
        </p:blipFill>
        <p:spPr>
          <a:xfrm>
            <a:off x="5815982" y="1735740"/>
            <a:ext cx="1343800" cy="13490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104"/>
          <p:cNvSpPr txBox="1"/>
          <p:nvPr>
            <p:ph idx="1" type="body"/>
          </p:nvPr>
        </p:nvSpPr>
        <p:spPr>
          <a:xfrm>
            <a:off x="419100" y="277819"/>
            <a:ext cx="8305800" cy="368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800"/>
              <a:buNone/>
            </a:pPr>
            <a:r>
              <a:rPr b="1" lang="en" sz="1700">
                <a:solidFill>
                  <a:srgbClr val="212121"/>
                </a:solidFill>
              </a:rPr>
              <a:t>VULNERABILIDADES CONOCIDAS EN OAUTH</a:t>
            </a:r>
            <a:endParaRPr sz="1500"/>
          </a:p>
        </p:txBody>
      </p:sp>
      <p:pic>
        <p:nvPicPr>
          <p:cNvPr id="772" name="Google Shape;772;p104"/>
          <p:cNvPicPr preferRelativeResize="0"/>
          <p:nvPr/>
        </p:nvPicPr>
        <p:blipFill rotWithShape="1">
          <a:blip r:embed="rId3">
            <a:alphaModFix/>
          </a:blip>
          <a:srcRect b="15290" l="4584" r="4638" t="87622"/>
          <a:stretch/>
        </p:blipFill>
        <p:spPr>
          <a:xfrm flipH="1" rot="10800000">
            <a:off x="419100" y="4364600"/>
            <a:ext cx="8300702" cy="149850"/>
          </a:xfrm>
          <a:prstGeom prst="rect">
            <a:avLst/>
          </a:prstGeom>
          <a:noFill/>
          <a:ln>
            <a:noFill/>
          </a:ln>
        </p:spPr>
      </p:pic>
      <p:sp>
        <p:nvSpPr>
          <p:cNvPr id="773" name="Google Shape;773;p104"/>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aphicFrame>
        <p:nvGraphicFramePr>
          <p:cNvPr id="774" name="Google Shape;774;p104"/>
          <p:cNvGraphicFramePr/>
          <p:nvPr/>
        </p:nvGraphicFramePr>
        <p:xfrm>
          <a:off x="431492" y="989995"/>
          <a:ext cx="3000000" cy="3000000"/>
        </p:xfrm>
        <a:graphic>
          <a:graphicData uri="http://schemas.openxmlformats.org/drawingml/2006/table">
            <a:tbl>
              <a:tblPr>
                <a:noFill/>
                <a:tableStyleId>{FBB5D4A0-BAAC-4477-8199-AA87195E67D9}</a:tableStyleId>
              </a:tblPr>
              <a:tblGrid>
                <a:gridCol w="4317375"/>
              </a:tblGrid>
              <a:tr h="1034100">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Proxima Nova Extrabold"/>
                          <a:ea typeface="Proxima Nova Extrabold"/>
                          <a:cs typeface="Proxima Nova Extrabold"/>
                          <a:sym typeface="Proxima Nova Extrabold"/>
                        </a:rPr>
                        <a:t>IMPLICIT FLOW</a:t>
                      </a:r>
                      <a:endParaRPr sz="1400" u="none" cap="none" strike="noStrike">
                        <a:latin typeface="Proxima Nova Extrabold"/>
                        <a:ea typeface="Proxima Nova Extrabold"/>
                        <a:cs typeface="Proxima Nova Extrabold"/>
                        <a:sym typeface="Proxima Nova Extrabold"/>
                      </a:endParaRPr>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Proxima Nova"/>
                        <a:ea typeface="Proxima Nova"/>
                        <a:cs typeface="Proxima Nova"/>
                        <a:sym typeface="Proxima Nova"/>
                      </a:endParaRPr>
                    </a:p>
                    <a:p>
                      <a:pPr indent="-317500" lvl="0" marL="457200" rtl="0" algn="l">
                        <a:spcBef>
                          <a:spcPts val="0"/>
                        </a:spcBef>
                        <a:spcAft>
                          <a:spcPts val="0"/>
                        </a:spcAft>
                        <a:buClr>
                          <a:schemeClr val="accent4"/>
                        </a:buClr>
                        <a:buSzPts val="1400"/>
                        <a:buFont typeface="Proxima Nova"/>
                        <a:buChar char="●"/>
                      </a:pPr>
                      <a:r>
                        <a:rPr lang="en">
                          <a:latin typeface="Proxima Nova"/>
                          <a:ea typeface="Proxima Nova"/>
                          <a:cs typeface="Proxima Nova"/>
                          <a:sym typeface="Proxima Nova"/>
                        </a:rPr>
                        <a:t>El access token se retorna directamente en la URL.</a:t>
                      </a:r>
                      <a:endParaRPr>
                        <a:latin typeface="Proxima Nova"/>
                        <a:ea typeface="Proxima Nova"/>
                        <a:cs typeface="Proxima Nova"/>
                        <a:sym typeface="Proxima Nova"/>
                      </a:endParaRPr>
                    </a:p>
                    <a:p>
                      <a:pPr indent="0" lvl="0" marL="457200" rtl="0" algn="l">
                        <a:spcBef>
                          <a:spcPts val="0"/>
                        </a:spcBef>
                        <a:spcAft>
                          <a:spcPts val="0"/>
                        </a:spcAft>
                        <a:buNone/>
                      </a:pPr>
                      <a:r>
                        <a:t/>
                      </a:r>
                      <a:endParaRPr b="1">
                        <a:latin typeface="Proxima Nova"/>
                        <a:ea typeface="Proxima Nova"/>
                        <a:cs typeface="Proxima Nova"/>
                        <a:sym typeface="Proxima Nova"/>
                      </a:endParaRPr>
                    </a:p>
                    <a:p>
                      <a:pPr indent="-317500" lvl="0" marL="457200" rtl="0" algn="l">
                        <a:spcBef>
                          <a:spcPts val="0"/>
                        </a:spcBef>
                        <a:spcAft>
                          <a:spcPts val="0"/>
                        </a:spcAft>
                        <a:buClr>
                          <a:schemeClr val="accent4"/>
                        </a:buClr>
                        <a:buSzPts val="1400"/>
                        <a:buFont typeface="Proxima Nova"/>
                        <a:buChar char="●"/>
                      </a:pPr>
                      <a:r>
                        <a:rPr b="1" lang="en">
                          <a:latin typeface="Proxima Nova"/>
                          <a:ea typeface="Proxima Nova"/>
                          <a:cs typeface="Proxima Nova"/>
                          <a:sym typeface="Proxima Nova"/>
                        </a:rPr>
                        <a:t>El access token queda logueado en el historial del navegador.</a:t>
                      </a:r>
                      <a:endParaRPr>
                        <a:latin typeface="Proxima Nova"/>
                        <a:ea typeface="Proxima Nova"/>
                        <a:cs typeface="Proxima Nova"/>
                        <a:sym typeface="Proxima Nova"/>
                      </a:endParaRPr>
                    </a:p>
                    <a:p>
                      <a:pPr indent="0" lvl="0" marL="457200" rtl="0" algn="l">
                        <a:spcBef>
                          <a:spcPts val="0"/>
                        </a:spcBef>
                        <a:spcAft>
                          <a:spcPts val="0"/>
                        </a:spcAft>
                        <a:buNone/>
                      </a:pPr>
                      <a:r>
                        <a:t/>
                      </a:r>
                      <a:endParaRPr>
                        <a:latin typeface="Proxima Nova"/>
                        <a:ea typeface="Proxima Nova"/>
                        <a:cs typeface="Proxima Nova"/>
                        <a:sym typeface="Proxima Nova"/>
                      </a:endParaRPr>
                    </a:p>
                    <a:p>
                      <a:pPr indent="-317500" lvl="0" marL="457200" rtl="0" algn="l">
                        <a:spcBef>
                          <a:spcPts val="0"/>
                        </a:spcBef>
                        <a:spcAft>
                          <a:spcPts val="0"/>
                        </a:spcAft>
                        <a:buClr>
                          <a:schemeClr val="accent4"/>
                        </a:buClr>
                        <a:buSzPts val="1400"/>
                        <a:buFont typeface="Proxima Nova"/>
                        <a:buChar char="●"/>
                      </a:pPr>
                      <a:r>
                        <a:rPr lang="en">
                          <a:latin typeface="Proxima Nova"/>
                          <a:ea typeface="Proxima Nova"/>
                          <a:cs typeface="Proxima Nova"/>
                          <a:sym typeface="Proxima Nova"/>
                        </a:rPr>
                        <a:t>Antes, JavaScript no tenía forma de realizar requests a un servidor diferente. Hoy, Cross-Origin Resource Sharing (CORS) es adoptado universalmente.</a:t>
                      </a:r>
                      <a:endParaRPr b="1">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775" name="Google Shape;775;p104"/>
          <p:cNvSpPr txBox="1"/>
          <p:nvPr/>
        </p:nvSpPr>
        <p:spPr>
          <a:xfrm>
            <a:off x="5400525" y="1921500"/>
            <a:ext cx="3264600" cy="1300500"/>
          </a:xfrm>
          <a:prstGeom prst="rect">
            <a:avLst/>
          </a:prstGeom>
          <a:noFill/>
          <a:ln cap="flat" cmpd="sng" w="19050">
            <a:solidFill>
              <a:srgbClr val="BFBFBF"/>
            </a:solidFill>
            <a:prstDash val="solid"/>
            <a:round/>
            <a:headEnd len="sm" w="sm" type="none"/>
            <a:tailEnd len="sm" w="sm" type="none"/>
          </a:ln>
        </p:spPr>
        <p:txBody>
          <a:bodyPr anchorCtr="0" anchor="t" bIns="0" lIns="0" spcFirstLastPara="1" rIns="0" wrap="square" tIns="91425">
            <a:noAutofit/>
          </a:bodyPr>
          <a:lstStyle/>
          <a:p>
            <a:pPr indent="0" lvl="0" marL="182880" marR="182880" rtl="0" algn="l">
              <a:spcBef>
                <a:spcPts val="0"/>
              </a:spcBef>
              <a:spcAft>
                <a:spcPts val="0"/>
              </a:spcAft>
              <a:buClr>
                <a:srgbClr val="000000"/>
              </a:buClr>
              <a:buSzPts val="1100"/>
              <a:buFont typeface="Arial"/>
              <a:buNone/>
            </a:pPr>
            <a:r>
              <a:rPr b="1" lang="en" sz="1200">
                <a:solidFill>
                  <a:srgbClr val="000000"/>
                </a:solidFill>
                <a:latin typeface="Proxima Nova"/>
                <a:ea typeface="Proxima Nova"/>
                <a:cs typeface="Proxima Nova"/>
                <a:sym typeface="Proxima Nova"/>
              </a:rPr>
              <a:t>https://app.com/redirect</a:t>
            </a:r>
            <a:endParaRPr b="1" sz="1200">
              <a:solidFill>
                <a:srgbClr val="000000"/>
              </a:solidFill>
              <a:latin typeface="Proxima Nova"/>
              <a:ea typeface="Proxima Nova"/>
              <a:cs typeface="Proxima Nova"/>
              <a:sym typeface="Proxima Nova"/>
            </a:endParaRPr>
          </a:p>
          <a:p>
            <a:pPr indent="0" lvl="0" marL="182880" marR="182880" rtl="0" algn="l">
              <a:spcBef>
                <a:spcPts val="0"/>
              </a:spcBef>
              <a:spcAft>
                <a:spcPts val="0"/>
              </a:spcAft>
              <a:buClr>
                <a:srgbClr val="000000"/>
              </a:buClr>
              <a:buSzPts val="1100"/>
              <a:buFont typeface="Arial"/>
              <a:buNone/>
            </a:pPr>
            <a:r>
              <a:rPr b="1" lang="en" sz="1200">
                <a:solidFill>
                  <a:srgbClr val="C800A1"/>
                </a:solidFill>
                <a:latin typeface="Proxima Nova"/>
                <a:ea typeface="Proxima Nova"/>
                <a:cs typeface="Proxima Nova"/>
                <a:sym typeface="Proxima Nova"/>
              </a:rPr>
              <a:t>#access_token=g0ZGZmNj4mOWIjNTk2Pw1Tk4ZTYyZGI3</a:t>
            </a:r>
            <a:endParaRPr b="1" sz="1200">
              <a:solidFill>
                <a:srgbClr val="C800A1"/>
              </a:solidFill>
              <a:latin typeface="Proxima Nova"/>
              <a:ea typeface="Proxima Nova"/>
              <a:cs typeface="Proxima Nova"/>
              <a:sym typeface="Proxima Nova"/>
            </a:endParaRPr>
          </a:p>
          <a:p>
            <a:pPr indent="0" lvl="0" marL="182880" marR="182880" rtl="0" algn="l">
              <a:spcBef>
                <a:spcPts val="0"/>
              </a:spcBef>
              <a:spcAft>
                <a:spcPts val="0"/>
              </a:spcAft>
              <a:buClr>
                <a:srgbClr val="000000"/>
              </a:buClr>
              <a:buSzPts val="1100"/>
              <a:buFont typeface="Arial"/>
              <a:buNone/>
            </a:pPr>
            <a:r>
              <a:rPr b="1" lang="en" sz="1200">
                <a:solidFill>
                  <a:srgbClr val="000000"/>
                </a:solidFill>
                <a:latin typeface="Proxima Nova"/>
                <a:ea typeface="Proxima Nova"/>
                <a:cs typeface="Proxima Nova"/>
                <a:sym typeface="Proxima Nova"/>
              </a:rPr>
              <a:t>  &amp;token_type=Bearer</a:t>
            </a:r>
            <a:endParaRPr b="1" sz="1200">
              <a:solidFill>
                <a:srgbClr val="000000"/>
              </a:solidFill>
              <a:latin typeface="Proxima Nova"/>
              <a:ea typeface="Proxima Nova"/>
              <a:cs typeface="Proxima Nova"/>
              <a:sym typeface="Proxima Nova"/>
            </a:endParaRPr>
          </a:p>
          <a:p>
            <a:pPr indent="0" lvl="0" marL="182880" marR="182880" rtl="0" algn="l">
              <a:spcBef>
                <a:spcPts val="0"/>
              </a:spcBef>
              <a:spcAft>
                <a:spcPts val="0"/>
              </a:spcAft>
              <a:buClr>
                <a:srgbClr val="000000"/>
              </a:buClr>
              <a:buSzPts val="1100"/>
              <a:buFont typeface="Arial"/>
              <a:buNone/>
            </a:pPr>
            <a:r>
              <a:rPr b="1" lang="en" sz="1200">
                <a:solidFill>
                  <a:srgbClr val="000000"/>
                </a:solidFill>
                <a:latin typeface="Proxima Nova"/>
                <a:ea typeface="Proxima Nova"/>
                <a:cs typeface="Proxima Nova"/>
                <a:sym typeface="Proxima Nova"/>
              </a:rPr>
              <a:t>  &amp;expires_in=600</a:t>
            </a:r>
            <a:endParaRPr b="1" sz="1200">
              <a:solidFill>
                <a:srgbClr val="000000"/>
              </a:solidFill>
              <a:latin typeface="Proxima Nova"/>
              <a:ea typeface="Proxima Nova"/>
              <a:cs typeface="Proxima Nova"/>
              <a:sym typeface="Proxima Nova"/>
            </a:endParaRPr>
          </a:p>
          <a:p>
            <a:pPr indent="0" lvl="0" marL="182880" marR="182880" rtl="0" algn="l">
              <a:spcBef>
                <a:spcPts val="0"/>
              </a:spcBef>
              <a:spcAft>
                <a:spcPts val="0"/>
              </a:spcAft>
              <a:buClr>
                <a:srgbClr val="000000"/>
              </a:buClr>
              <a:buSzPts val="1100"/>
              <a:buFont typeface="Arial"/>
              <a:buNone/>
            </a:pPr>
            <a:r>
              <a:rPr b="1" lang="en" sz="1200">
                <a:solidFill>
                  <a:srgbClr val="000000"/>
                </a:solidFill>
                <a:latin typeface="Proxima Nova"/>
                <a:ea typeface="Proxima Nova"/>
                <a:cs typeface="Proxima Nova"/>
                <a:sym typeface="Proxima Nova"/>
              </a:rPr>
              <a:t>  &amp;state=xcoVv98y2kd44vuqwye3kcq</a:t>
            </a:r>
            <a:endParaRPr b="1" sz="1200">
              <a:latin typeface="Proxima Nova"/>
              <a:ea typeface="Proxima Nova"/>
              <a:cs typeface="Proxima Nova"/>
              <a:sym typeface="Proxima Nov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05"/>
          <p:cNvSpPr txBox="1"/>
          <p:nvPr>
            <p:ph idx="1" type="body"/>
          </p:nvPr>
        </p:nvSpPr>
        <p:spPr>
          <a:xfrm>
            <a:off x="419100" y="277819"/>
            <a:ext cx="8305800" cy="368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800"/>
              <a:buNone/>
            </a:pPr>
            <a:r>
              <a:rPr b="1" lang="en" sz="1700">
                <a:solidFill>
                  <a:srgbClr val="212121"/>
                </a:solidFill>
              </a:rPr>
              <a:t>VULNERABILIDADES CONOCIDAS EN OAUTH</a:t>
            </a:r>
            <a:endParaRPr sz="1500"/>
          </a:p>
        </p:txBody>
      </p:sp>
      <p:pic>
        <p:nvPicPr>
          <p:cNvPr id="781" name="Google Shape;781;p105"/>
          <p:cNvPicPr preferRelativeResize="0"/>
          <p:nvPr/>
        </p:nvPicPr>
        <p:blipFill rotWithShape="1">
          <a:blip r:embed="rId3">
            <a:alphaModFix/>
          </a:blip>
          <a:srcRect b="15290" l="4584" r="4638" t="87622"/>
          <a:stretch/>
        </p:blipFill>
        <p:spPr>
          <a:xfrm flipH="1" rot="10800000">
            <a:off x="419100" y="4364600"/>
            <a:ext cx="8300702" cy="149850"/>
          </a:xfrm>
          <a:prstGeom prst="rect">
            <a:avLst/>
          </a:prstGeom>
          <a:noFill/>
          <a:ln>
            <a:noFill/>
          </a:ln>
        </p:spPr>
      </p:pic>
      <p:sp>
        <p:nvSpPr>
          <p:cNvPr id="782" name="Google Shape;782;p105"/>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aphicFrame>
        <p:nvGraphicFramePr>
          <p:cNvPr id="783" name="Google Shape;783;p105"/>
          <p:cNvGraphicFramePr/>
          <p:nvPr/>
        </p:nvGraphicFramePr>
        <p:xfrm>
          <a:off x="431492" y="989995"/>
          <a:ext cx="3000000" cy="3000000"/>
        </p:xfrm>
        <a:graphic>
          <a:graphicData uri="http://schemas.openxmlformats.org/drawingml/2006/table">
            <a:tbl>
              <a:tblPr>
                <a:noFill/>
                <a:tableStyleId>{FBB5D4A0-BAAC-4477-8199-AA87195E67D9}</a:tableStyleId>
              </a:tblPr>
              <a:tblGrid>
                <a:gridCol w="2177450"/>
              </a:tblGrid>
              <a:tr h="1034100">
                <a:tc>
                  <a:txBody>
                    <a:bodyPr/>
                    <a:lstStyle/>
                    <a:p>
                      <a:pPr indent="0" lvl="0" marL="0" rtl="0" algn="l">
                        <a:spcBef>
                          <a:spcPts val="0"/>
                        </a:spcBef>
                        <a:spcAft>
                          <a:spcPts val="0"/>
                        </a:spcAft>
                        <a:buNone/>
                      </a:pPr>
                      <a:r>
                        <a:rPr lang="en">
                          <a:latin typeface="Proxima Nova Extrabold"/>
                          <a:ea typeface="Proxima Nova Extrabold"/>
                          <a:cs typeface="Proxima Nova Extrabold"/>
                          <a:sym typeface="Proxima Nova Extrabold"/>
                        </a:rPr>
                        <a:t>AUTHORIZATION CODE INTERCEPTION ATTACK</a:t>
                      </a:r>
                      <a:endParaRPr sz="1400" u="none" cap="none" strike="noStrike">
                        <a:latin typeface="Proxima Nova Extrabold"/>
                        <a:ea typeface="Proxima Nova Extrabold"/>
                        <a:cs typeface="Proxima Nova Extrabold"/>
                        <a:sym typeface="Proxima Nova Extrabold"/>
                      </a:endParaRPr>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El atacante intercepta el authorization code.</a:t>
                      </a:r>
                      <a:br>
                        <a:rPr lang="en">
                          <a:latin typeface="Proxima Nova"/>
                          <a:ea typeface="Proxima Nova"/>
                          <a:cs typeface="Proxima Nova"/>
                          <a:sym typeface="Proxima Nova"/>
                        </a:rPr>
                      </a:b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Una vez que el atacante obtuvo el authorization code, puede utilizarlo para intercambiarlo por un access token.</a:t>
                      </a:r>
                      <a:endParaRPr>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784" name="Google Shape;784;p105"/>
          <p:cNvPicPr preferRelativeResize="0"/>
          <p:nvPr/>
        </p:nvPicPr>
        <p:blipFill>
          <a:blip r:embed="rId4">
            <a:alphaModFix/>
          </a:blip>
          <a:stretch>
            <a:fillRect/>
          </a:stretch>
        </p:blipFill>
        <p:spPr>
          <a:xfrm>
            <a:off x="3524181" y="850983"/>
            <a:ext cx="841248" cy="841248"/>
          </a:xfrm>
          <a:prstGeom prst="rect">
            <a:avLst/>
          </a:prstGeom>
          <a:noFill/>
          <a:ln>
            <a:noFill/>
          </a:ln>
        </p:spPr>
      </p:pic>
      <p:pic>
        <p:nvPicPr>
          <p:cNvPr id="785" name="Google Shape;785;p105"/>
          <p:cNvPicPr preferRelativeResize="0"/>
          <p:nvPr/>
        </p:nvPicPr>
        <p:blipFill rotWithShape="1">
          <a:blip r:embed="rId5">
            <a:alphaModFix/>
          </a:blip>
          <a:srcRect b="189" l="0" r="0" t="199"/>
          <a:stretch/>
        </p:blipFill>
        <p:spPr>
          <a:xfrm>
            <a:off x="6018267" y="911608"/>
            <a:ext cx="841248" cy="841248"/>
          </a:xfrm>
          <a:prstGeom prst="rect">
            <a:avLst/>
          </a:prstGeom>
          <a:noFill/>
          <a:ln>
            <a:noFill/>
          </a:ln>
        </p:spPr>
      </p:pic>
      <p:cxnSp>
        <p:nvCxnSpPr>
          <p:cNvPr id="786" name="Google Shape;786;p105"/>
          <p:cNvCxnSpPr/>
          <p:nvPr/>
        </p:nvCxnSpPr>
        <p:spPr>
          <a:xfrm>
            <a:off x="4531075" y="3400013"/>
            <a:ext cx="1305300" cy="7200"/>
          </a:xfrm>
          <a:prstGeom prst="straightConnector1">
            <a:avLst/>
          </a:prstGeom>
          <a:noFill/>
          <a:ln cap="flat" cmpd="sng" w="19050">
            <a:solidFill>
              <a:srgbClr val="CCCCCC"/>
            </a:solidFill>
            <a:prstDash val="solid"/>
            <a:round/>
            <a:headEnd len="med" w="med" type="none"/>
            <a:tailEnd len="med" w="med" type="triangle"/>
          </a:ln>
        </p:spPr>
      </p:cxnSp>
      <p:pic>
        <p:nvPicPr>
          <p:cNvPr id="787" name="Google Shape;787;p105"/>
          <p:cNvPicPr preferRelativeResize="0"/>
          <p:nvPr/>
        </p:nvPicPr>
        <p:blipFill rotWithShape="1">
          <a:blip r:embed="rId6">
            <a:alphaModFix/>
          </a:blip>
          <a:srcRect b="0" l="0" r="0" t="0"/>
          <a:stretch/>
        </p:blipFill>
        <p:spPr>
          <a:xfrm>
            <a:off x="5405975" y="3234462"/>
            <a:ext cx="338328" cy="338328"/>
          </a:xfrm>
          <a:prstGeom prst="rect">
            <a:avLst/>
          </a:prstGeom>
          <a:noFill/>
          <a:ln>
            <a:noFill/>
          </a:ln>
        </p:spPr>
      </p:pic>
      <p:cxnSp>
        <p:nvCxnSpPr>
          <p:cNvPr id="788" name="Google Shape;788;p105"/>
          <p:cNvCxnSpPr/>
          <p:nvPr/>
        </p:nvCxnSpPr>
        <p:spPr>
          <a:xfrm rot="10800000">
            <a:off x="3776325" y="2039888"/>
            <a:ext cx="0" cy="768900"/>
          </a:xfrm>
          <a:prstGeom prst="straightConnector1">
            <a:avLst/>
          </a:prstGeom>
          <a:noFill/>
          <a:ln cap="flat" cmpd="sng" w="19050">
            <a:solidFill>
              <a:srgbClr val="CCCCCC"/>
            </a:solidFill>
            <a:prstDash val="solid"/>
            <a:round/>
            <a:headEnd len="med" w="med" type="none"/>
            <a:tailEnd len="med" w="med" type="triangle"/>
          </a:ln>
        </p:spPr>
      </p:cxnSp>
      <p:sp>
        <p:nvSpPr>
          <p:cNvPr id="789" name="Google Shape;789;p105"/>
          <p:cNvSpPr txBox="1"/>
          <p:nvPr/>
        </p:nvSpPr>
        <p:spPr>
          <a:xfrm>
            <a:off x="3525650" y="1699013"/>
            <a:ext cx="8412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solidFill>
                  <a:schemeClr val="accent3"/>
                </a:solidFill>
                <a:latin typeface="Proxima Nova"/>
                <a:ea typeface="Proxima Nova"/>
                <a:cs typeface="Proxima Nova"/>
                <a:sym typeface="Proxima Nova"/>
              </a:rPr>
              <a:t>RESOURCE OWNER</a:t>
            </a:r>
            <a:endParaRPr b="1" sz="800">
              <a:solidFill>
                <a:schemeClr val="accent3"/>
              </a:solidFill>
              <a:latin typeface="Proxima Nova"/>
              <a:ea typeface="Proxima Nova"/>
              <a:cs typeface="Proxima Nova"/>
              <a:sym typeface="Proxima Nova"/>
            </a:endParaRPr>
          </a:p>
        </p:txBody>
      </p:sp>
      <p:sp>
        <p:nvSpPr>
          <p:cNvPr id="790" name="Google Shape;790;p105"/>
          <p:cNvSpPr txBox="1"/>
          <p:nvPr/>
        </p:nvSpPr>
        <p:spPr>
          <a:xfrm>
            <a:off x="6040250" y="1699013"/>
            <a:ext cx="8412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solidFill>
                  <a:schemeClr val="accent3"/>
                </a:solidFill>
                <a:latin typeface="Proxima Nova"/>
                <a:ea typeface="Proxima Nova"/>
                <a:cs typeface="Proxima Nova"/>
                <a:sym typeface="Proxima Nova"/>
              </a:rPr>
              <a:t>AUTHORIZATION SERVER</a:t>
            </a:r>
            <a:endParaRPr b="1" sz="800">
              <a:solidFill>
                <a:schemeClr val="accent3"/>
              </a:solidFill>
              <a:latin typeface="Proxima Nova"/>
              <a:ea typeface="Proxima Nova"/>
              <a:cs typeface="Proxima Nova"/>
              <a:sym typeface="Proxima Nova"/>
            </a:endParaRPr>
          </a:p>
        </p:txBody>
      </p:sp>
      <p:sp>
        <p:nvSpPr>
          <p:cNvPr id="791" name="Google Shape;791;p105"/>
          <p:cNvSpPr txBox="1"/>
          <p:nvPr/>
        </p:nvSpPr>
        <p:spPr>
          <a:xfrm>
            <a:off x="3599750" y="3862625"/>
            <a:ext cx="664800" cy="191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solidFill>
                  <a:schemeClr val="accent3"/>
                </a:solidFill>
                <a:latin typeface="Proxima Nova"/>
                <a:ea typeface="Proxima Nova"/>
                <a:cs typeface="Proxima Nova"/>
                <a:sym typeface="Proxima Nova"/>
              </a:rPr>
              <a:t>CLIENT</a:t>
            </a:r>
            <a:endParaRPr b="1" sz="800">
              <a:solidFill>
                <a:schemeClr val="accent3"/>
              </a:solidFill>
              <a:latin typeface="Proxima Nova"/>
              <a:ea typeface="Proxima Nova"/>
              <a:cs typeface="Proxima Nova"/>
              <a:sym typeface="Proxima Nova"/>
            </a:endParaRPr>
          </a:p>
        </p:txBody>
      </p:sp>
      <p:sp>
        <p:nvSpPr>
          <p:cNvPr id="792" name="Google Shape;792;p105"/>
          <p:cNvSpPr txBox="1"/>
          <p:nvPr/>
        </p:nvSpPr>
        <p:spPr>
          <a:xfrm>
            <a:off x="6108700" y="3842525"/>
            <a:ext cx="7014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solidFill>
                  <a:schemeClr val="accent3"/>
                </a:solidFill>
                <a:latin typeface="Proxima Nova"/>
                <a:ea typeface="Proxima Nova"/>
                <a:cs typeface="Proxima Nova"/>
                <a:sym typeface="Proxima Nova"/>
              </a:rPr>
              <a:t>PROTECTED RESOURCE</a:t>
            </a:r>
            <a:endParaRPr b="1" sz="800">
              <a:solidFill>
                <a:schemeClr val="accent3"/>
              </a:solidFill>
              <a:latin typeface="Proxima Nova"/>
              <a:ea typeface="Proxima Nova"/>
              <a:cs typeface="Proxima Nova"/>
              <a:sym typeface="Proxima Nova"/>
            </a:endParaRPr>
          </a:p>
        </p:txBody>
      </p:sp>
      <p:cxnSp>
        <p:nvCxnSpPr>
          <p:cNvPr id="793" name="Google Shape;793;p105"/>
          <p:cNvCxnSpPr/>
          <p:nvPr/>
        </p:nvCxnSpPr>
        <p:spPr>
          <a:xfrm rot="10800000">
            <a:off x="4076350" y="2039888"/>
            <a:ext cx="0" cy="768900"/>
          </a:xfrm>
          <a:prstGeom prst="straightConnector1">
            <a:avLst/>
          </a:prstGeom>
          <a:noFill/>
          <a:ln cap="flat" cmpd="sng" w="19050">
            <a:solidFill>
              <a:srgbClr val="CCCCCC"/>
            </a:solidFill>
            <a:prstDash val="solid"/>
            <a:round/>
            <a:headEnd len="med" w="med" type="triangle"/>
            <a:tailEnd len="med" w="med" type="none"/>
          </a:ln>
        </p:spPr>
      </p:cxnSp>
      <p:pic>
        <p:nvPicPr>
          <p:cNvPr id="794" name="Google Shape;794;p105"/>
          <p:cNvPicPr preferRelativeResize="0"/>
          <p:nvPr/>
        </p:nvPicPr>
        <p:blipFill rotWithShape="1">
          <a:blip r:embed="rId7">
            <a:alphaModFix/>
          </a:blip>
          <a:srcRect b="129" l="0" r="0" t="129"/>
          <a:stretch/>
        </p:blipFill>
        <p:spPr>
          <a:xfrm>
            <a:off x="3492899" y="3034876"/>
            <a:ext cx="873976" cy="873950"/>
          </a:xfrm>
          <a:prstGeom prst="rect">
            <a:avLst/>
          </a:prstGeom>
          <a:noFill/>
          <a:ln>
            <a:noFill/>
          </a:ln>
        </p:spPr>
      </p:pic>
      <p:pic>
        <p:nvPicPr>
          <p:cNvPr id="795" name="Google Shape;795;p105"/>
          <p:cNvPicPr preferRelativeResize="0"/>
          <p:nvPr/>
        </p:nvPicPr>
        <p:blipFill rotWithShape="1">
          <a:blip r:embed="rId8">
            <a:alphaModFix/>
          </a:blip>
          <a:srcRect b="129" l="0" r="0" t="129"/>
          <a:stretch/>
        </p:blipFill>
        <p:spPr>
          <a:xfrm>
            <a:off x="6006123" y="3032925"/>
            <a:ext cx="877824" cy="877824"/>
          </a:xfrm>
          <a:prstGeom prst="rect">
            <a:avLst/>
          </a:prstGeom>
          <a:noFill/>
          <a:ln>
            <a:noFill/>
          </a:ln>
        </p:spPr>
      </p:pic>
      <p:cxnSp>
        <p:nvCxnSpPr>
          <p:cNvPr id="796" name="Google Shape;796;p105"/>
          <p:cNvCxnSpPr/>
          <p:nvPr/>
        </p:nvCxnSpPr>
        <p:spPr>
          <a:xfrm flipH="1" rot="10800000">
            <a:off x="4302475" y="1807563"/>
            <a:ext cx="1484400" cy="1227300"/>
          </a:xfrm>
          <a:prstGeom prst="straightConnector1">
            <a:avLst/>
          </a:prstGeom>
          <a:noFill/>
          <a:ln cap="flat" cmpd="sng" w="19050">
            <a:solidFill>
              <a:srgbClr val="CCCCCC"/>
            </a:solidFill>
            <a:prstDash val="solid"/>
            <a:round/>
            <a:headEnd len="med" w="med" type="none"/>
            <a:tailEnd len="med" w="med" type="triangle"/>
          </a:ln>
        </p:spPr>
      </p:cxnSp>
      <p:cxnSp>
        <p:nvCxnSpPr>
          <p:cNvPr id="797" name="Google Shape;797;p105"/>
          <p:cNvCxnSpPr/>
          <p:nvPr/>
        </p:nvCxnSpPr>
        <p:spPr>
          <a:xfrm flipH="1" rot="10800000">
            <a:off x="4454875" y="1959963"/>
            <a:ext cx="1484400" cy="1227300"/>
          </a:xfrm>
          <a:prstGeom prst="straightConnector1">
            <a:avLst/>
          </a:prstGeom>
          <a:noFill/>
          <a:ln cap="flat" cmpd="sng" w="19050">
            <a:solidFill>
              <a:srgbClr val="CCCCCC"/>
            </a:solidFill>
            <a:prstDash val="solid"/>
            <a:round/>
            <a:headEnd len="med" w="med" type="triangle"/>
            <a:tailEnd len="med" w="med" type="none"/>
          </a:ln>
        </p:spPr>
      </p:cxnSp>
      <p:pic>
        <p:nvPicPr>
          <p:cNvPr id="798" name="Google Shape;798;p105"/>
          <p:cNvPicPr preferRelativeResize="0"/>
          <p:nvPr/>
        </p:nvPicPr>
        <p:blipFill rotWithShape="1">
          <a:blip r:embed="rId6">
            <a:alphaModFix/>
          </a:blip>
          <a:srcRect b="0" l="0" r="0" t="0"/>
          <a:stretch/>
        </p:blipFill>
        <p:spPr>
          <a:xfrm>
            <a:off x="4619775" y="2773925"/>
            <a:ext cx="338328" cy="338328"/>
          </a:xfrm>
          <a:prstGeom prst="rect">
            <a:avLst/>
          </a:prstGeom>
          <a:noFill/>
          <a:ln>
            <a:noFill/>
          </a:ln>
        </p:spPr>
      </p:pic>
      <p:cxnSp>
        <p:nvCxnSpPr>
          <p:cNvPr id="799" name="Google Shape;799;p105"/>
          <p:cNvCxnSpPr/>
          <p:nvPr/>
        </p:nvCxnSpPr>
        <p:spPr>
          <a:xfrm>
            <a:off x="4541763" y="3619963"/>
            <a:ext cx="1305300" cy="7200"/>
          </a:xfrm>
          <a:prstGeom prst="straightConnector1">
            <a:avLst/>
          </a:prstGeom>
          <a:noFill/>
          <a:ln cap="flat" cmpd="sng" w="19050">
            <a:solidFill>
              <a:srgbClr val="CCCCCC"/>
            </a:solidFill>
            <a:prstDash val="solid"/>
            <a:round/>
            <a:headEnd len="med" w="med" type="triangle"/>
            <a:tailEnd len="med" w="med" type="none"/>
          </a:ln>
        </p:spPr>
      </p:cxnSp>
      <p:cxnSp>
        <p:nvCxnSpPr>
          <p:cNvPr id="800" name="Google Shape;800;p105"/>
          <p:cNvCxnSpPr/>
          <p:nvPr/>
        </p:nvCxnSpPr>
        <p:spPr>
          <a:xfrm>
            <a:off x="4365425" y="1332225"/>
            <a:ext cx="1552200" cy="0"/>
          </a:xfrm>
          <a:prstGeom prst="straightConnector1">
            <a:avLst/>
          </a:prstGeom>
          <a:noFill/>
          <a:ln cap="flat" cmpd="sng" w="19050">
            <a:solidFill>
              <a:srgbClr val="CCCCCC"/>
            </a:solidFill>
            <a:prstDash val="dash"/>
            <a:round/>
            <a:headEnd len="med" w="med" type="triangle"/>
            <a:tailEnd len="med" w="med" type="triangle"/>
          </a:ln>
        </p:spPr>
      </p:cxnSp>
      <p:cxnSp>
        <p:nvCxnSpPr>
          <p:cNvPr id="801" name="Google Shape;801;p105"/>
          <p:cNvCxnSpPr>
            <a:endCxn id="795" idx="0"/>
          </p:cNvCxnSpPr>
          <p:nvPr/>
        </p:nvCxnSpPr>
        <p:spPr>
          <a:xfrm>
            <a:off x="6432735" y="2101125"/>
            <a:ext cx="12300" cy="931800"/>
          </a:xfrm>
          <a:prstGeom prst="straightConnector1">
            <a:avLst/>
          </a:prstGeom>
          <a:noFill/>
          <a:ln cap="flat" cmpd="sng" w="19050">
            <a:solidFill>
              <a:srgbClr val="CCCCCC"/>
            </a:solidFill>
            <a:prstDash val="dash"/>
            <a:round/>
            <a:headEnd len="med" w="med" type="triangle"/>
            <a:tailEnd len="med" w="med" type="triangle"/>
          </a:ln>
        </p:spPr>
      </p:cxnSp>
      <p:sp>
        <p:nvSpPr>
          <p:cNvPr id="802" name="Google Shape;802;p105"/>
          <p:cNvSpPr txBox="1"/>
          <p:nvPr/>
        </p:nvSpPr>
        <p:spPr>
          <a:xfrm>
            <a:off x="3072325" y="2356650"/>
            <a:ext cx="625500" cy="430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1</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Authorization Request</a:t>
            </a:r>
            <a:endParaRPr b="1" sz="800">
              <a:latin typeface="Proxima Nova"/>
              <a:ea typeface="Proxima Nova"/>
              <a:cs typeface="Proxima Nova"/>
              <a:sym typeface="Proxima Nova"/>
            </a:endParaRPr>
          </a:p>
        </p:txBody>
      </p:sp>
      <p:sp>
        <p:nvSpPr>
          <p:cNvPr id="803" name="Google Shape;803;p105"/>
          <p:cNvSpPr txBox="1"/>
          <p:nvPr/>
        </p:nvSpPr>
        <p:spPr>
          <a:xfrm>
            <a:off x="4534925" y="1188875"/>
            <a:ext cx="1213200" cy="33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2</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Autenticación y consentimiento</a:t>
            </a:r>
            <a:endParaRPr b="1" sz="800">
              <a:latin typeface="Proxima Nova"/>
              <a:ea typeface="Proxima Nova"/>
              <a:cs typeface="Proxima Nova"/>
              <a:sym typeface="Proxima Nova"/>
            </a:endParaRPr>
          </a:p>
        </p:txBody>
      </p:sp>
      <p:sp>
        <p:nvSpPr>
          <p:cNvPr id="804" name="Google Shape;804;p105"/>
          <p:cNvSpPr txBox="1"/>
          <p:nvPr/>
        </p:nvSpPr>
        <p:spPr>
          <a:xfrm>
            <a:off x="4115275" y="2017975"/>
            <a:ext cx="625500" cy="430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3</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Authorization Code</a:t>
            </a:r>
            <a:endParaRPr b="1" sz="800">
              <a:latin typeface="Proxima Nova"/>
              <a:ea typeface="Proxima Nova"/>
              <a:cs typeface="Proxima Nova"/>
              <a:sym typeface="Proxima Nova"/>
            </a:endParaRPr>
          </a:p>
        </p:txBody>
      </p:sp>
      <p:sp>
        <p:nvSpPr>
          <p:cNvPr id="805" name="Google Shape;805;p105"/>
          <p:cNvSpPr txBox="1"/>
          <p:nvPr/>
        </p:nvSpPr>
        <p:spPr>
          <a:xfrm rot="-2419479">
            <a:off x="4689934" y="2000540"/>
            <a:ext cx="903081" cy="300117"/>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4</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Authorization Code</a:t>
            </a:r>
            <a:endParaRPr b="1" sz="800">
              <a:latin typeface="Proxima Nova"/>
              <a:ea typeface="Proxima Nova"/>
              <a:cs typeface="Proxima Nova"/>
              <a:sym typeface="Proxima Nova"/>
            </a:endParaRPr>
          </a:p>
        </p:txBody>
      </p:sp>
      <p:sp>
        <p:nvSpPr>
          <p:cNvPr id="806" name="Google Shape;806;p105"/>
          <p:cNvSpPr txBox="1"/>
          <p:nvPr/>
        </p:nvSpPr>
        <p:spPr>
          <a:xfrm rot="-2416260">
            <a:off x="4935224" y="2250711"/>
            <a:ext cx="903151" cy="260321"/>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5</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Access Token</a:t>
            </a:r>
            <a:endParaRPr b="1" sz="800">
              <a:latin typeface="Proxima Nova"/>
              <a:ea typeface="Proxima Nova"/>
              <a:cs typeface="Proxima Nova"/>
              <a:sym typeface="Proxima Nova"/>
            </a:endParaRPr>
          </a:p>
        </p:txBody>
      </p:sp>
      <p:sp>
        <p:nvSpPr>
          <p:cNvPr id="807" name="Google Shape;807;p105"/>
          <p:cNvSpPr txBox="1"/>
          <p:nvPr/>
        </p:nvSpPr>
        <p:spPr>
          <a:xfrm>
            <a:off x="4534875" y="3131586"/>
            <a:ext cx="1213200" cy="320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6</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Request</a:t>
            </a:r>
            <a:endParaRPr b="1" sz="800">
              <a:latin typeface="Proxima Nova"/>
              <a:ea typeface="Proxima Nova"/>
              <a:cs typeface="Proxima Nova"/>
              <a:sym typeface="Proxima Nova"/>
            </a:endParaRPr>
          </a:p>
        </p:txBody>
      </p:sp>
      <p:sp>
        <p:nvSpPr>
          <p:cNvPr id="808" name="Google Shape;808;p105"/>
          <p:cNvSpPr txBox="1"/>
          <p:nvPr/>
        </p:nvSpPr>
        <p:spPr>
          <a:xfrm>
            <a:off x="4534875" y="3471325"/>
            <a:ext cx="1213200" cy="287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8</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Response</a:t>
            </a:r>
            <a:endParaRPr b="1" sz="800">
              <a:latin typeface="Proxima Nova"/>
              <a:ea typeface="Proxima Nova"/>
              <a:cs typeface="Proxima Nova"/>
              <a:sym typeface="Proxima Nova"/>
            </a:endParaRPr>
          </a:p>
        </p:txBody>
      </p:sp>
      <p:sp>
        <p:nvSpPr>
          <p:cNvPr id="809" name="Google Shape;809;p105"/>
          <p:cNvSpPr txBox="1"/>
          <p:nvPr/>
        </p:nvSpPr>
        <p:spPr>
          <a:xfrm>
            <a:off x="6460850" y="2303975"/>
            <a:ext cx="438900" cy="287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7</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Trust</a:t>
            </a:r>
            <a:endParaRPr b="1" sz="800">
              <a:latin typeface="Proxima Nova"/>
              <a:ea typeface="Proxima Nova"/>
              <a:cs typeface="Proxima Nova"/>
              <a:sym typeface="Proxima Nova"/>
            </a:endParaRPr>
          </a:p>
        </p:txBody>
      </p:sp>
      <p:sp>
        <p:nvSpPr>
          <p:cNvPr id="810" name="Google Shape;810;p105"/>
          <p:cNvSpPr/>
          <p:nvPr/>
        </p:nvSpPr>
        <p:spPr>
          <a:xfrm>
            <a:off x="4052413" y="1954825"/>
            <a:ext cx="751200" cy="5565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05"/>
          <p:cNvSpPr txBox="1"/>
          <p:nvPr/>
        </p:nvSpPr>
        <p:spPr>
          <a:xfrm>
            <a:off x="7884675" y="2699200"/>
            <a:ext cx="664800" cy="191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solidFill>
                  <a:schemeClr val="accent4"/>
                </a:solidFill>
                <a:latin typeface="Proxima Nova"/>
                <a:ea typeface="Proxima Nova"/>
                <a:cs typeface="Proxima Nova"/>
                <a:sym typeface="Proxima Nova"/>
              </a:rPr>
              <a:t>ATACANTE</a:t>
            </a:r>
            <a:endParaRPr b="1" sz="800">
              <a:solidFill>
                <a:schemeClr val="accent4"/>
              </a:solidFill>
              <a:latin typeface="Proxima Nova"/>
              <a:ea typeface="Proxima Nova"/>
              <a:cs typeface="Proxima Nova"/>
              <a:sym typeface="Proxima Nova"/>
            </a:endParaRPr>
          </a:p>
        </p:txBody>
      </p:sp>
      <p:pic>
        <p:nvPicPr>
          <p:cNvPr id="812" name="Google Shape;812;p105"/>
          <p:cNvPicPr preferRelativeResize="0"/>
          <p:nvPr/>
        </p:nvPicPr>
        <p:blipFill rotWithShape="1">
          <a:blip r:embed="rId7">
            <a:alphaModFix/>
          </a:blip>
          <a:srcRect b="129" l="0" r="0" t="129"/>
          <a:stretch/>
        </p:blipFill>
        <p:spPr>
          <a:xfrm>
            <a:off x="7777824" y="1871451"/>
            <a:ext cx="873976" cy="873950"/>
          </a:xfrm>
          <a:prstGeom prst="rect">
            <a:avLst/>
          </a:prstGeom>
          <a:noFill/>
          <a:ln>
            <a:noFill/>
          </a:ln>
        </p:spPr>
      </p:pic>
      <p:cxnSp>
        <p:nvCxnSpPr>
          <p:cNvPr id="813" name="Google Shape;813;p105"/>
          <p:cNvCxnSpPr>
            <a:endCxn id="785" idx="3"/>
          </p:cNvCxnSpPr>
          <p:nvPr/>
        </p:nvCxnSpPr>
        <p:spPr>
          <a:xfrm rot="10800000">
            <a:off x="6859515" y="1332232"/>
            <a:ext cx="920700" cy="659400"/>
          </a:xfrm>
          <a:prstGeom prst="straightConnector1">
            <a:avLst/>
          </a:prstGeom>
          <a:noFill/>
          <a:ln cap="flat" cmpd="sng" w="19050">
            <a:solidFill>
              <a:srgbClr val="CCCCCC"/>
            </a:solidFill>
            <a:prstDash val="solid"/>
            <a:round/>
            <a:headEnd len="med" w="med" type="none"/>
            <a:tailEnd len="med" w="med" type="triangle"/>
          </a:ln>
        </p:spPr>
      </p:cxnSp>
      <p:cxnSp>
        <p:nvCxnSpPr>
          <p:cNvPr id="814" name="Google Shape;814;p105"/>
          <p:cNvCxnSpPr/>
          <p:nvPr/>
        </p:nvCxnSpPr>
        <p:spPr>
          <a:xfrm rot="10800000">
            <a:off x="7078975" y="1188875"/>
            <a:ext cx="920700" cy="659400"/>
          </a:xfrm>
          <a:prstGeom prst="straightConnector1">
            <a:avLst/>
          </a:prstGeom>
          <a:noFill/>
          <a:ln cap="flat" cmpd="sng" w="19050">
            <a:solidFill>
              <a:srgbClr val="CCCCCC"/>
            </a:solidFill>
            <a:prstDash val="solid"/>
            <a:round/>
            <a:headEnd len="med" w="med" type="triangle"/>
            <a:tailEnd len="med" w="med" type="none"/>
          </a:ln>
        </p:spPr>
      </p:cxnSp>
      <p:sp>
        <p:nvSpPr>
          <p:cNvPr id="815" name="Google Shape;815;p105"/>
          <p:cNvSpPr txBox="1"/>
          <p:nvPr/>
        </p:nvSpPr>
        <p:spPr>
          <a:xfrm>
            <a:off x="6938475" y="1807575"/>
            <a:ext cx="625500" cy="287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solidFill>
                  <a:srgbClr val="C800A1"/>
                </a:solidFill>
                <a:latin typeface="Proxima Nova"/>
                <a:ea typeface="Proxima Nova"/>
                <a:cs typeface="Proxima Nova"/>
                <a:sym typeface="Proxima Nova"/>
              </a:rPr>
              <a:t>Authorization Code</a:t>
            </a:r>
            <a:endParaRPr b="1" sz="800">
              <a:solidFill>
                <a:srgbClr val="C800A1"/>
              </a:solidFill>
              <a:latin typeface="Proxima Nova"/>
              <a:ea typeface="Proxima Nova"/>
              <a:cs typeface="Proxima Nova"/>
              <a:sym typeface="Proxima Nova"/>
            </a:endParaRPr>
          </a:p>
        </p:txBody>
      </p:sp>
      <p:pic>
        <p:nvPicPr>
          <p:cNvPr id="816" name="Google Shape;816;p105"/>
          <p:cNvPicPr preferRelativeResize="0"/>
          <p:nvPr/>
        </p:nvPicPr>
        <p:blipFill rotWithShape="1">
          <a:blip r:embed="rId6">
            <a:alphaModFix/>
          </a:blip>
          <a:srcRect b="0" l="0" r="0" t="0"/>
          <a:stretch/>
        </p:blipFill>
        <p:spPr>
          <a:xfrm>
            <a:off x="7370163" y="1349412"/>
            <a:ext cx="338328" cy="33832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79"/>
          <p:cNvSpPr txBox="1"/>
          <p:nvPr/>
        </p:nvSpPr>
        <p:spPr>
          <a:xfrm>
            <a:off x="419100" y="1090950"/>
            <a:ext cx="8305800" cy="2961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200"/>
              <a:buFont typeface="Arial"/>
              <a:buNone/>
            </a:pPr>
            <a:r>
              <a:rPr b="1" i="0" lang="en" sz="5000" u="none" cap="none" strike="noStrike">
                <a:solidFill>
                  <a:srgbClr val="FFFFFF"/>
                </a:solidFill>
                <a:latin typeface="Proxima Nova"/>
                <a:ea typeface="Proxima Nova"/>
                <a:cs typeface="Proxima Nova"/>
                <a:sym typeface="Proxima Nova"/>
              </a:rPr>
              <a:t>01. Conceptos básicos</a:t>
            </a:r>
            <a:endParaRPr b="1" i="0" sz="5000" u="none" cap="none" strike="noStrike">
              <a:solidFill>
                <a:srgbClr val="FFFFFF"/>
              </a:solidFill>
              <a:latin typeface="Proxima Nova"/>
              <a:ea typeface="Proxima Nova"/>
              <a:cs typeface="Proxima Nova"/>
              <a:sym typeface="Proxima Nov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06"/>
          <p:cNvSpPr txBox="1"/>
          <p:nvPr>
            <p:ph idx="1" type="body"/>
          </p:nvPr>
        </p:nvSpPr>
        <p:spPr>
          <a:xfrm>
            <a:off x="419100" y="277819"/>
            <a:ext cx="8305800" cy="368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800"/>
              <a:buNone/>
            </a:pPr>
            <a:r>
              <a:rPr b="1" lang="en" sz="1700">
                <a:solidFill>
                  <a:srgbClr val="212121"/>
                </a:solidFill>
              </a:rPr>
              <a:t>SOLUCIÓN: AUTHORIZATION CODE + PKCE</a:t>
            </a:r>
            <a:endParaRPr sz="1500"/>
          </a:p>
        </p:txBody>
      </p:sp>
      <p:sp>
        <p:nvSpPr>
          <p:cNvPr id="822" name="Google Shape;822;p106"/>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aphicFrame>
        <p:nvGraphicFramePr>
          <p:cNvPr id="823" name="Google Shape;823;p106"/>
          <p:cNvGraphicFramePr/>
          <p:nvPr/>
        </p:nvGraphicFramePr>
        <p:xfrm>
          <a:off x="431492" y="989995"/>
          <a:ext cx="3000000" cy="3000000"/>
        </p:xfrm>
        <a:graphic>
          <a:graphicData uri="http://schemas.openxmlformats.org/drawingml/2006/table">
            <a:tbl>
              <a:tblPr>
                <a:noFill/>
                <a:tableStyleId>{FBB5D4A0-BAAC-4477-8199-AA87195E67D9}</a:tableStyleId>
              </a:tblPr>
              <a:tblGrid>
                <a:gridCol w="4956025"/>
              </a:tblGrid>
              <a:tr h="20557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Proxima Nova Extrabold"/>
                          <a:ea typeface="Proxima Nova Extrabold"/>
                          <a:cs typeface="Proxima Nova Extrabold"/>
                          <a:sym typeface="Proxima Nova Extrabold"/>
                        </a:rPr>
                        <a:t>¿QUÉ ES PKCE?</a:t>
                      </a:r>
                      <a:endParaRPr sz="1400" u="none" cap="none" strike="noStrike">
                        <a:latin typeface="Proxima Nova Extrabold"/>
                        <a:ea typeface="Proxima Nova Extrabold"/>
                        <a:cs typeface="Proxima Nova Extrabold"/>
                        <a:sym typeface="Proxima Nova Extrabold"/>
                      </a:endParaRPr>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Proxima Nova"/>
                        <a:ea typeface="Proxima Nova"/>
                        <a:cs typeface="Proxima Nova"/>
                        <a:sym typeface="Proxima Nova"/>
                      </a:endParaRPr>
                    </a:p>
                    <a:p>
                      <a:pPr indent="-317500" lvl="0" marL="457200" rtl="0" algn="l">
                        <a:spcBef>
                          <a:spcPts val="0"/>
                        </a:spcBef>
                        <a:spcAft>
                          <a:spcPts val="0"/>
                        </a:spcAft>
                        <a:buClr>
                          <a:schemeClr val="accent4"/>
                        </a:buClr>
                        <a:buSzPts val="1400"/>
                        <a:buFont typeface="Proxima Nova"/>
                        <a:buChar char="●"/>
                      </a:pPr>
                      <a:r>
                        <a:rPr b="1" lang="en">
                          <a:latin typeface="Proxima Nova"/>
                          <a:ea typeface="Proxima Nova"/>
                          <a:cs typeface="Proxima Nova"/>
                          <a:sym typeface="Proxima Nova"/>
                        </a:rPr>
                        <a:t>Extensión para el Authorization Code Flow.</a:t>
                      </a:r>
                      <a:br>
                        <a:rPr b="1" lang="en">
                          <a:latin typeface="Proxima Nova"/>
                          <a:ea typeface="Proxima Nova"/>
                          <a:cs typeface="Proxima Nova"/>
                          <a:sym typeface="Proxima Nova"/>
                        </a:rPr>
                      </a:br>
                      <a:endParaRPr>
                        <a:latin typeface="Proxima Nova"/>
                        <a:ea typeface="Proxima Nova"/>
                        <a:cs typeface="Proxima Nova"/>
                        <a:sym typeface="Proxima Nova"/>
                      </a:endParaRPr>
                    </a:p>
                    <a:p>
                      <a:pPr indent="-317500" lvl="0" marL="457200" rtl="0" algn="l">
                        <a:spcBef>
                          <a:spcPts val="0"/>
                        </a:spcBef>
                        <a:spcAft>
                          <a:spcPts val="0"/>
                        </a:spcAft>
                        <a:buClr>
                          <a:schemeClr val="accent4"/>
                        </a:buClr>
                        <a:buSzPts val="1400"/>
                        <a:buFont typeface="Proxima Nova"/>
                        <a:buChar char="●"/>
                      </a:pPr>
                      <a:r>
                        <a:rPr lang="en">
                          <a:latin typeface="Proxima Nova"/>
                          <a:ea typeface="Proxima Nova"/>
                          <a:cs typeface="Proxima Nova"/>
                          <a:sym typeface="Proxima Nova"/>
                        </a:rPr>
                        <a:t>Permite utilizar este grant type de manera segura aún con cliente que no pueden almacenar un secret.</a:t>
                      </a:r>
                      <a:br>
                        <a:rPr lang="en">
                          <a:latin typeface="Proxima Nova"/>
                          <a:ea typeface="Proxima Nova"/>
                          <a:cs typeface="Proxima Nova"/>
                          <a:sym typeface="Proxima Nova"/>
                        </a:rPr>
                      </a:br>
                      <a:endParaRPr>
                        <a:latin typeface="Proxima Nova"/>
                        <a:ea typeface="Proxima Nova"/>
                        <a:cs typeface="Proxima Nova"/>
                        <a:sym typeface="Proxima Nova"/>
                      </a:endParaRPr>
                    </a:p>
                    <a:p>
                      <a:pPr indent="-317500" lvl="0" marL="457200" rtl="0" algn="l">
                        <a:spcBef>
                          <a:spcPts val="0"/>
                        </a:spcBef>
                        <a:spcAft>
                          <a:spcPts val="0"/>
                        </a:spcAft>
                        <a:buClr>
                          <a:schemeClr val="accent4"/>
                        </a:buClr>
                        <a:buSzPts val="1400"/>
                        <a:buFont typeface="Proxima Nova"/>
                        <a:buChar char="●"/>
                      </a:pPr>
                      <a:r>
                        <a:rPr lang="en">
                          <a:latin typeface="Proxima Nova"/>
                          <a:ea typeface="Proxima Nova"/>
                          <a:cs typeface="Proxima Nova"/>
                          <a:sym typeface="Proxima Nova"/>
                        </a:rPr>
                        <a:t>Lo pueden usar todos los tipos de </a:t>
                      </a:r>
                      <a:r>
                        <a:rPr b="1" lang="en">
                          <a:latin typeface="Proxima Nova"/>
                          <a:ea typeface="Proxima Nova"/>
                          <a:cs typeface="Proxima Nova"/>
                          <a:sym typeface="Proxima Nova"/>
                        </a:rPr>
                        <a:t>clients</a:t>
                      </a:r>
                      <a:r>
                        <a:rPr lang="en">
                          <a:latin typeface="Proxima Nova"/>
                          <a:ea typeface="Proxima Nova"/>
                          <a:cs typeface="Proxima Nova"/>
                          <a:sym typeface="Proxima Nova"/>
                        </a:rPr>
                        <a:t>.</a:t>
                      </a:r>
                      <a:endParaRPr>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80750">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Proxima Nova Extrabold"/>
                          <a:ea typeface="Proxima Nova Extrabold"/>
                          <a:cs typeface="Proxima Nova Extrabold"/>
                          <a:sym typeface="Proxima Nova Extrabold"/>
                        </a:rPr>
                        <a:t>¿CÓMO FUNCIONA?</a:t>
                      </a:r>
                      <a:endParaRPr sz="1400" u="none" cap="none" strike="noStrike">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a:latin typeface="Proxima Nova"/>
                        <a:ea typeface="Proxima Nova"/>
                        <a:cs typeface="Proxima Nova"/>
                        <a:sym typeface="Proxima Nova"/>
                      </a:endParaRPr>
                    </a:p>
                    <a:p>
                      <a:pPr indent="-317500" lvl="0" marL="457200" rtl="0" algn="l">
                        <a:spcBef>
                          <a:spcPts val="0"/>
                        </a:spcBef>
                        <a:spcAft>
                          <a:spcPts val="0"/>
                        </a:spcAft>
                        <a:buClr>
                          <a:schemeClr val="accent4"/>
                        </a:buClr>
                        <a:buSzPts val="1400"/>
                        <a:buFont typeface="Proxima Nova"/>
                        <a:buChar char="●"/>
                      </a:pPr>
                      <a:r>
                        <a:rPr lang="en">
                          <a:latin typeface="Proxima Nova"/>
                          <a:ea typeface="Proxima Nova"/>
                          <a:cs typeface="Proxima Nova"/>
                          <a:sym typeface="Proxima Nova"/>
                        </a:rPr>
                        <a:t>Code verifier</a:t>
                      </a:r>
                      <a:endParaRPr>
                        <a:latin typeface="Proxima Nova"/>
                        <a:ea typeface="Proxima Nova"/>
                        <a:cs typeface="Proxima Nova"/>
                        <a:sym typeface="Proxima Nova"/>
                      </a:endParaRPr>
                    </a:p>
                    <a:p>
                      <a:pPr indent="-317500" lvl="0" marL="457200" rtl="0" algn="l">
                        <a:spcBef>
                          <a:spcPts val="0"/>
                        </a:spcBef>
                        <a:spcAft>
                          <a:spcPts val="0"/>
                        </a:spcAft>
                        <a:buClr>
                          <a:schemeClr val="accent4"/>
                        </a:buClr>
                        <a:buSzPts val="1400"/>
                        <a:buFont typeface="Proxima Nova"/>
                        <a:buChar char="●"/>
                      </a:pPr>
                      <a:r>
                        <a:rPr lang="en">
                          <a:latin typeface="Proxima Nova"/>
                          <a:ea typeface="Proxima Nova"/>
                          <a:cs typeface="Proxima Nova"/>
                          <a:sym typeface="Proxima Nova"/>
                        </a:rPr>
                        <a:t>Code challenge</a:t>
                      </a:r>
                      <a:endParaRPr>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824" name="Google Shape;824;p106"/>
          <p:cNvSpPr/>
          <p:nvPr/>
        </p:nvSpPr>
        <p:spPr>
          <a:xfrm>
            <a:off x="430408" y="2927204"/>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825" name="Google Shape;825;p106"/>
          <p:cNvPicPr preferRelativeResize="0"/>
          <p:nvPr/>
        </p:nvPicPr>
        <p:blipFill rotWithShape="1">
          <a:blip r:embed="rId3">
            <a:alphaModFix/>
          </a:blip>
          <a:srcRect b="15290" l="4584" r="4638" t="87622"/>
          <a:stretch/>
        </p:blipFill>
        <p:spPr>
          <a:xfrm flipH="1" rot="10800000">
            <a:off x="419100" y="4364600"/>
            <a:ext cx="8300702" cy="149850"/>
          </a:xfrm>
          <a:prstGeom prst="rect">
            <a:avLst/>
          </a:prstGeom>
          <a:noFill/>
          <a:ln>
            <a:noFill/>
          </a:ln>
        </p:spPr>
      </p:pic>
      <p:sp>
        <p:nvSpPr>
          <p:cNvPr id="826" name="Google Shape;826;p106"/>
          <p:cNvSpPr txBox="1"/>
          <p:nvPr/>
        </p:nvSpPr>
        <p:spPr>
          <a:xfrm>
            <a:off x="6216475" y="1822775"/>
            <a:ext cx="2568300" cy="98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0">
                <a:solidFill>
                  <a:schemeClr val="accent1"/>
                </a:solidFill>
                <a:latin typeface="Proxima Nova Extrabold"/>
                <a:ea typeface="Proxima Nova Extrabold"/>
                <a:cs typeface="Proxima Nova Extrabold"/>
                <a:sym typeface="Proxima Nova Extrabold"/>
              </a:rPr>
              <a:t>PKCE</a:t>
            </a:r>
            <a:endParaRPr sz="6000">
              <a:solidFill>
                <a:schemeClr val="accent1"/>
              </a:solidFill>
              <a:latin typeface="Proxima Nova Extrabold"/>
              <a:ea typeface="Proxima Nova Extrabold"/>
              <a:cs typeface="Proxima Nova Extrabold"/>
              <a:sym typeface="Proxima Nova Extrabold"/>
            </a:endParaRPr>
          </a:p>
        </p:txBody>
      </p:sp>
      <p:sp>
        <p:nvSpPr>
          <p:cNvPr id="827" name="Google Shape;827;p106"/>
          <p:cNvSpPr txBox="1"/>
          <p:nvPr/>
        </p:nvSpPr>
        <p:spPr>
          <a:xfrm>
            <a:off x="6275875" y="2638875"/>
            <a:ext cx="2449500" cy="41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FF5625"/>
                </a:solidFill>
                <a:latin typeface="Proxima Nova Extrabold"/>
                <a:ea typeface="Proxima Nova Extrabold"/>
                <a:cs typeface="Proxima Nova Extrabold"/>
                <a:sym typeface="Proxima Nova Extrabold"/>
              </a:rPr>
              <a:t>P</a:t>
            </a:r>
            <a:r>
              <a:rPr lang="en" sz="1300">
                <a:latin typeface="Proxima Nova Extrabold"/>
                <a:ea typeface="Proxima Nova Extrabold"/>
                <a:cs typeface="Proxima Nova Extrabold"/>
                <a:sym typeface="Proxima Nova Extrabold"/>
              </a:rPr>
              <a:t>roof</a:t>
            </a:r>
            <a:r>
              <a:rPr lang="en" sz="1300">
                <a:solidFill>
                  <a:srgbClr val="F4633A"/>
                </a:solidFill>
                <a:latin typeface="Proxima Nova Extrabold"/>
                <a:ea typeface="Proxima Nova Extrabold"/>
                <a:cs typeface="Proxima Nova Extrabold"/>
                <a:sym typeface="Proxima Nova Extrabold"/>
              </a:rPr>
              <a:t> </a:t>
            </a:r>
            <a:r>
              <a:rPr lang="en" sz="1300">
                <a:solidFill>
                  <a:srgbClr val="FF5625"/>
                </a:solidFill>
                <a:latin typeface="Proxima Nova Extrabold"/>
                <a:ea typeface="Proxima Nova Extrabold"/>
                <a:cs typeface="Proxima Nova Extrabold"/>
                <a:sym typeface="Proxima Nova Extrabold"/>
              </a:rPr>
              <a:t>K</a:t>
            </a:r>
            <a:r>
              <a:rPr lang="en" sz="1300">
                <a:latin typeface="Proxima Nova Extrabold"/>
                <a:ea typeface="Proxima Nova Extrabold"/>
                <a:cs typeface="Proxima Nova Extrabold"/>
                <a:sym typeface="Proxima Nova Extrabold"/>
              </a:rPr>
              <a:t>ey for</a:t>
            </a:r>
            <a:r>
              <a:rPr lang="en" sz="1300">
                <a:solidFill>
                  <a:srgbClr val="F4633A"/>
                </a:solidFill>
                <a:latin typeface="Proxima Nova Extrabold"/>
                <a:ea typeface="Proxima Nova Extrabold"/>
                <a:cs typeface="Proxima Nova Extrabold"/>
                <a:sym typeface="Proxima Nova Extrabold"/>
              </a:rPr>
              <a:t> </a:t>
            </a:r>
            <a:r>
              <a:rPr lang="en" sz="1300">
                <a:solidFill>
                  <a:srgbClr val="FF5625"/>
                </a:solidFill>
                <a:latin typeface="Proxima Nova Extrabold"/>
                <a:ea typeface="Proxima Nova Extrabold"/>
                <a:cs typeface="Proxima Nova Extrabold"/>
                <a:sym typeface="Proxima Nova Extrabold"/>
              </a:rPr>
              <a:t>C</a:t>
            </a:r>
            <a:r>
              <a:rPr lang="en" sz="1300">
                <a:latin typeface="Proxima Nova Extrabold"/>
                <a:ea typeface="Proxima Nova Extrabold"/>
                <a:cs typeface="Proxima Nova Extrabold"/>
                <a:sym typeface="Proxima Nova Extrabold"/>
              </a:rPr>
              <a:t>ode </a:t>
            </a:r>
            <a:r>
              <a:rPr lang="en" sz="1300">
                <a:solidFill>
                  <a:srgbClr val="FF5625"/>
                </a:solidFill>
                <a:latin typeface="Proxima Nova Extrabold"/>
                <a:ea typeface="Proxima Nova Extrabold"/>
                <a:cs typeface="Proxima Nova Extrabold"/>
                <a:sym typeface="Proxima Nova Extrabold"/>
              </a:rPr>
              <a:t>E</a:t>
            </a:r>
            <a:r>
              <a:rPr lang="en" sz="1300">
                <a:latin typeface="Proxima Nova Extrabold"/>
                <a:ea typeface="Proxima Nova Extrabold"/>
                <a:cs typeface="Proxima Nova Extrabold"/>
                <a:sym typeface="Proxima Nova Extrabold"/>
              </a:rPr>
              <a:t>xchange</a:t>
            </a:r>
            <a:endParaRPr sz="1300">
              <a:latin typeface="Proxima Nova Extrabold"/>
              <a:ea typeface="Proxima Nova Extrabold"/>
              <a:cs typeface="Proxima Nova Extrabold"/>
              <a:sym typeface="Proxima Nova Extrabo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graphicFrame>
        <p:nvGraphicFramePr>
          <p:cNvPr id="832" name="Google Shape;832;p107"/>
          <p:cNvGraphicFramePr/>
          <p:nvPr/>
        </p:nvGraphicFramePr>
        <p:xfrm>
          <a:off x="5445265" y="911595"/>
          <a:ext cx="3000000" cy="3000000"/>
        </p:xfrm>
        <a:graphic>
          <a:graphicData uri="http://schemas.openxmlformats.org/drawingml/2006/table">
            <a:tbl>
              <a:tblPr>
                <a:noFill/>
                <a:tableStyleId>{F49D09B2-C72C-41F4-8EA3-5376972E2919}</a:tableStyleId>
              </a:tblPr>
              <a:tblGrid>
                <a:gridCol w="3506050"/>
              </a:tblGrid>
              <a:tr h="931800">
                <a:tc>
                  <a:txBody>
                    <a:bodyPr/>
                    <a:lstStyle/>
                    <a:p>
                      <a:pPr indent="0" lvl="0" marL="0" rtl="0" algn="l">
                        <a:spcBef>
                          <a:spcPts val="0"/>
                        </a:spcBef>
                        <a:spcAft>
                          <a:spcPts val="0"/>
                        </a:spcAft>
                        <a:buNone/>
                      </a:pPr>
                      <a:r>
                        <a:rPr lang="en">
                          <a:latin typeface="Proxima Nova Extrabold"/>
                          <a:ea typeface="Proxima Nova Extrabold"/>
                          <a:cs typeface="Proxima Nova Extrabold"/>
                          <a:sym typeface="Proxima Nova Extrabold"/>
                        </a:rPr>
                        <a:t>RESPONSE_TYPE:</a:t>
                      </a:r>
                      <a:r>
                        <a:rPr lang="en">
                          <a:latin typeface="Proxima Nova"/>
                          <a:ea typeface="Proxima Nova"/>
                          <a:cs typeface="Proxima Nova"/>
                          <a:sym typeface="Proxima Nova"/>
                        </a:rPr>
                        <a:t> code</a:t>
                      </a:r>
                      <a:r>
                        <a:rPr b="1" lang="en">
                          <a:latin typeface="Proxima Nova"/>
                          <a:ea typeface="Proxima Nova"/>
                          <a:cs typeface="Proxima Nova"/>
                          <a:sym typeface="Proxima Nova"/>
                        </a:rPr>
                        <a:t>.</a:t>
                      </a:r>
                      <a:endParaRPr b="1">
                        <a:latin typeface="Proxima Nova"/>
                        <a:ea typeface="Proxima Nova"/>
                        <a:cs typeface="Proxima Nova"/>
                        <a:sym typeface="Proxima Nova"/>
                      </a:endParaRPr>
                    </a:p>
                    <a:p>
                      <a:pPr indent="0" lvl="0" marL="0" rtl="0" algn="l">
                        <a:spcBef>
                          <a:spcPts val="0"/>
                        </a:spcBef>
                        <a:spcAft>
                          <a:spcPts val="0"/>
                        </a:spcAft>
                        <a:buNone/>
                      </a:pPr>
                      <a:r>
                        <a:rPr lang="en">
                          <a:latin typeface="Proxima Nova Extrabold"/>
                          <a:ea typeface="Proxima Nova Extrabold"/>
                          <a:cs typeface="Proxima Nova Extrabold"/>
                          <a:sym typeface="Proxima Nova Extrabold"/>
                        </a:rPr>
                        <a:t>CODE_CHALLENGE: </a:t>
                      </a:r>
                      <a:r>
                        <a:rPr lang="en">
                          <a:latin typeface="Proxima Nova"/>
                          <a:ea typeface="Proxima Nova"/>
                          <a:cs typeface="Proxima Nova"/>
                          <a:sym typeface="Proxima Nova"/>
                        </a:rPr>
                        <a:t>ej. </a:t>
                      </a:r>
                      <a:r>
                        <a:rPr lang="en">
                          <a:solidFill>
                            <a:srgbClr val="0025DB"/>
                          </a:solidFill>
                          <a:latin typeface="Proxima Nova Extrabold"/>
                          <a:ea typeface="Proxima Nova Extrabold"/>
                          <a:cs typeface="Proxima Nova Extrabold"/>
                          <a:sym typeface="Proxima Nova Extrabold"/>
                        </a:rPr>
                        <a:t>XYZ</a:t>
                      </a:r>
                      <a:endParaRPr>
                        <a:solidFill>
                          <a:srgbClr val="0025DB"/>
                        </a:solidFill>
                        <a:latin typeface="Proxima Nova Extrabold"/>
                        <a:ea typeface="Proxima Nova Extrabold"/>
                        <a:cs typeface="Proxima Nova Extrabold"/>
                        <a:sym typeface="Proxima Nova Extrabold"/>
                      </a:endParaRPr>
                    </a:p>
                    <a:p>
                      <a:pPr indent="0" lvl="0" marL="0" rtl="0" algn="l">
                        <a:spcBef>
                          <a:spcPts val="0"/>
                        </a:spcBef>
                        <a:spcAft>
                          <a:spcPts val="0"/>
                        </a:spcAft>
                        <a:buNone/>
                      </a:pPr>
                      <a:r>
                        <a:rPr lang="en">
                          <a:latin typeface="Proxima Nova Extrabold"/>
                          <a:ea typeface="Proxima Nova Extrabold"/>
                          <a:cs typeface="Proxima Nova Extrabold"/>
                          <a:sym typeface="Proxima Nova Extrabold"/>
                        </a:rPr>
                        <a:t>CODE_CHALLENGE_METHOD: </a:t>
                      </a:r>
                      <a:r>
                        <a:rPr lang="en">
                          <a:latin typeface="Proxima Nova"/>
                          <a:ea typeface="Proxima Nova"/>
                          <a:cs typeface="Proxima Nova"/>
                          <a:sym typeface="Proxima Nova"/>
                        </a:rPr>
                        <a:t>ej.</a:t>
                      </a:r>
                      <a:r>
                        <a:rPr lang="en">
                          <a:latin typeface="Proxima Nova Extrabold"/>
                          <a:ea typeface="Proxima Nova Extrabold"/>
                          <a:cs typeface="Proxima Nova Extrabold"/>
                          <a:sym typeface="Proxima Nova Extrabold"/>
                        </a:rPr>
                        <a:t> </a:t>
                      </a:r>
                      <a:r>
                        <a:rPr lang="en">
                          <a:solidFill>
                            <a:schemeClr val="accent4"/>
                          </a:solidFill>
                          <a:latin typeface="Proxima Nova Extrabold"/>
                          <a:ea typeface="Proxima Nova Extrabold"/>
                          <a:cs typeface="Proxima Nova Extrabold"/>
                          <a:sym typeface="Proxima Nova Extrabold"/>
                        </a:rPr>
                        <a:t>S256</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b="1">
                        <a:solidFill>
                          <a:schemeClr val="dk1"/>
                        </a:solidFill>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833" name="Google Shape;833;p107"/>
          <p:cNvSpPr/>
          <p:nvPr/>
        </p:nvSpPr>
        <p:spPr>
          <a:xfrm>
            <a:off x="5445264" y="1752844"/>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834" name="Google Shape;834;p107"/>
          <p:cNvSpPr/>
          <p:nvPr/>
        </p:nvSpPr>
        <p:spPr>
          <a:xfrm>
            <a:off x="5445272" y="7978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aphicFrame>
        <p:nvGraphicFramePr>
          <p:cNvPr id="835" name="Google Shape;835;p107"/>
          <p:cNvGraphicFramePr/>
          <p:nvPr/>
        </p:nvGraphicFramePr>
        <p:xfrm>
          <a:off x="5445267" y="1925983"/>
          <a:ext cx="3000000" cy="3000000"/>
        </p:xfrm>
        <a:graphic>
          <a:graphicData uri="http://schemas.openxmlformats.org/drawingml/2006/table">
            <a:tbl>
              <a:tblPr>
                <a:noFill/>
                <a:tableStyleId>{F49D09B2-C72C-41F4-8EA3-5376972E2919}</a:tableStyleId>
              </a:tblPr>
              <a:tblGrid>
                <a:gridCol w="3279625"/>
              </a:tblGrid>
              <a:tr h="681600">
                <a:tc>
                  <a:txBody>
                    <a:bodyPr/>
                    <a:lstStyle/>
                    <a:p>
                      <a:pPr indent="0" lvl="0" marL="0" rtl="0" algn="l">
                        <a:spcBef>
                          <a:spcPts val="0"/>
                        </a:spcBef>
                        <a:spcAft>
                          <a:spcPts val="0"/>
                        </a:spcAft>
                        <a:buNone/>
                      </a:pPr>
                      <a:r>
                        <a:rPr lang="en">
                          <a:latin typeface="Proxima Nova Extrabold"/>
                          <a:ea typeface="Proxima Nova Extrabold"/>
                          <a:cs typeface="Proxima Nova Extrabold"/>
                          <a:sym typeface="Proxima Nova Extrabold"/>
                        </a:rPr>
                        <a:t>GRANT_TYPE</a:t>
                      </a:r>
                      <a:r>
                        <a:rPr lang="en">
                          <a:latin typeface="Proxima Nova"/>
                          <a:ea typeface="Proxima Nova"/>
                          <a:cs typeface="Proxima Nova"/>
                          <a:sym typeface="Proxima Nova"/>
                        </a:rPr>
                        <a:t>: authorization_code</a:t>
                      </a:r>
                      <a:endParaRPr b="1">
                        <a:latin typeface="Proxima Nova"/>
                        <a:ea typeface="Proxima Nova"/>
                        <a:cs typeface="Proxima Nova"/>
                        <a:sym typeface="Proxima Nova"/>
                      </a:endParaRPr>
                    </a:p>
                    <a:p>
                      <a:pPr indent="0" lvl="0" marL="0" rtl="0" algn="l">
                        <a:spcBef>
                          <a:spcPts val="0"/>
                        </a:spcBef>
                        <a:spcAft>
                          <a:spcPts val="0"/>
                        </a:spcAft>
                        <a:buNone/>
                      </a:pPr>
                      <a:r>
                        <a:rPr lang="en">
                          <a:latin typeface="Proxima Nova Extrabold"/>
                          <a:ea typeface="Proxima Nova Extrabold"/>
                          <a:cs typeface="Proxima Nova Extrabold"/>
                          <a:sym typeface="Proxima Nova Extrabold"/>
                        </a:rPr>
                        <a:t>CODE_VERIFIER</a:t>
                      </a:r>
                      <a:r>
                        <a:rPr b="1" lang="en">
                          <a:latin typeface="Proxima Nova"/>
                          <a:ea typeface="Proxima Nova"/>
                          <a:cs typeface="Proxima Nova"/>
                          <a:sym typeface="Proxima Nova"/>
                        </a:rPr>
                        <a:t>: </a:t>
                      </a:r>
                      <a:r>
                        <a:rPr lang="en">
                          <a:latin typeface="Proxima Nova"/>
                          <a:ea typeface="Proxima Nova"/>
                          <a:cs typeface="Proxima Nova"/>
                          <a:sym typeface="Proxima Nova"/>
                        </a:rPr>
                        <a:t>e.g. </a:t>
                      </a:r>
                      <a:r>
                        <a:rPr b="1" lang="en">
                          <a:solidFill>
                            <a:schemeClr val="accent3"/>
                          </a:solidFill>
                          <a:latin typeface="Proxima Nova"/>
                          <a:ea typeface="Proxima Nova"/>
                          <a:cs typeface="Proxima Nova"/>
                          <a:sym typeface="Proxima Nova"/>
                        </a:rPr>
                        <a:t>ABC</a:t>
                      </a:r>
                      <a:endParaRPr>
                        <a:solidFill>
                          <a:schemeClr val="dk1"/>
                        </a:solidFill>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836" name="Google Shape;836;p107"/>
          <p:cNvPicPr preferRelativeResize="0"/>
          <p:nvPr/>
        </p:nvPicPr>
        <p:blipFill rotWithShape="1">
          <a:blip r:embed="rId3">
            <a:alphaModFix/>
          </a:blip>
          <a:srcRect b="15290" l="4584" r="4638" t="87622"/>
          <a:stretch/>
        </p:blipFill>
        <p:spPr>
          <a:xfrm flipH="1" rot="10800000">
            <a:off x="419100" y="4364600"/>
            <a:ext cx="8300702" cy="149850"/>
          </a:xfrm>
          <a:prstGeom prst="rect">
            <a:avLst/>
          </a:prstGeom>
          <a:noFill/>
          <a:ln>
            <a:noFill/>
          </a:ln>
        </p:spPr>
      </p:pic>
      <p:sp>
        <p:nvSpPr>
          <p:cNvPr id="837" name="Google Shape;837;p107"/>
          <p:cNvSpPr txBox="1"/>
          <p:nvPr>
            <p:ph idx="4294967295" type="body"/>
          </p:nvPr>
        </p:nvSpPr>
        <p:spPr>
          <a:xfrm>
            <a:off x="419100" y="277819"/>
            <a:ext cx="8305800" cy="368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800"/>
              <a:buNone/>
            </a:pPr>
            <a:r>
              <a:rPr b="1" lang="en" sz="1700">
                <a:solidFill>
                  <a:srgbClr val="212121"/>
                </a:solidFill>
              </a:rPr>
              <a:t>AUTHORIZATION CODE  + PKCE FLOW</a:t>
            </a:r>
            <a:endParaRPr b="1" sz="1700">
              <a:solidFill>
                <a:srgbClr val="212121"/>
              </a:solidFill>
            </a:endParaRPr>
          </a:p>
        </p:txBody>
      </p:sp>
      <p:pic>
        <p:nvPicPr>
          <p:cNvPr id="838" name="Google Shape;838;p107"/>
          <p:cNvPicPr preferRelativeResize="0"/>
          <p:nvPr/>
        </p:nvPicPr>
        <p:blipFill>
          <a:blip r:embed="rId4">
            <a:alphaModFix/>
          </a:blip>
          <a:stretch>
            <a:fillRect/>
          </a:stretch>
        </p:blipFill>
        <p:spPr>
          <a:xfrm>
            <a:off x="552381" y="850983"/>
            <a:ext cx="841248" cy="841248"/>
          </a:xfrm>
          <a:prstGeom prst="rect">
            <a:avLst/>
          </a:prstGeom>
          <a:noFill/>
          <a:ln>
            <a:noFill/>
          </a:ln>
        </p:spPr>
      </p:pic>
      <p:pic>
        <p:nvPicPr>
          <p:cNvPr id="839" name="Google Shape;839;p107"/>
          <p:cNvPicPr preferRelativeResize="0"/>
          <p:nvPr/>
        </p:nvPicPr>
        <p:blipFill rotWithShape="1">
          <a:blip r:embed="rId5">
            <a:alphaModFix/>
          </a:blip>
          <a:srcRect b="189" l="0" r="0" t="199"/>
          <a:stretch/>
        </p:blipFill>
        <p:spPr>
          <a:xfrm>
            <a:off x="3046467" y="911608"/>
            <a:ext cx="841248" cy="841248"/>
          </a:xfrm>
          <a:prstGeom prst="rect">
            <a:avLst/>
          </a:prstGeom>
          <a:noFill/>
          <a:ln>
            <a:noFill/>
          </a:ln>
        </p:spPr>
      </p:pic>
      <p:cxnSp>
        <p:nvCxnSpPr>
          <p:cNvPr id="840" name="Google Shape;840;p107"/>
          <p:cNvCxnSpPr/>
          <p:nvPr/>
        </p:nvCxnSpPr>
        <p:spPr>
          <a:xfrm>
            <a:off x="1559275" y="3400013"/>
            <a:ext cx="1305300" cy="7200"/>
          </a:xfrm>
          <a:prstGeom prst="straightConnector1">
            <a:avLst/>
          </a:prstGeom>
          <a:noFill/>
          <a:ln cap="flat" cmpd="sng" w="19050">
            <a:solidFill>
              <a:srgbClr val="CCCCCC"/>
            </a:solidFill>
            <a:prstDash val="solid"/>
            <a:round/>
            <a:headEnd len="med" w="med" type="none"/>
            <a:tailEnd len="med" w="med" type="triangle"/>
          </a:ln>
        </p:spPr>
      </p:cxnSp>
      <p:pic>
        <p:nvPicPr>
          <p:cNvPr id="841" name="Google Shape;841;p107"/>
          <p:cNvPicPr preferRelativeResize="0"/>
          <p:nvPr/>
        </p:nvPicPr>
        <p:blipFill rotWithShape="1">
          <a:blip r:embed="rId6">
            <a:alphaModFix/>
          </a:blip>
          <a:srcRect b="0" l="0" r="0" t="0"/>
          <a:stretch/>
        </p:blipFill>
        <p:spPr>
          <a:xfrm>
            <a:off x="2434175" y="3234462"/>
            <a:ext cx="338328" cy="338328"/>
          </a:xfrm>
          <a:prstGeom prst="rect">
            <a:avLst/>
          </a:prstGeom>
          <a:noFill/>
          <a:ln>
            <a:noFill/>
          </a:ln>
        </p:spPr>
      </p:pic>
      <p:cxnSp>
        <p:nvCxnSpPr>
          <p:cNvPr id="842" name="Google Shape;842;p107"/>
          <p:cNvCxnSpPr/>
          <p:nvPr/>
        </p:nvCxnSpPr>
        <p:spPr>
          <a:xfrm rot="10800000">
            <a:off x="804525" y="2039888"/>
            <a:ext cx="0" cy="768900"/>
          </a:xfrm>
          <a:prstGeom prst="straightConnector1">
            <a:avLst/>
          </a:prstGeom>
          <a:noFill/>
          <a:ln cap="flat" cmpd="sng" w="19050">
            <a:solidFill>
              <a:srgbClr val="CCCCCC"/>
            </a:solidFill>
            <a:prstDash val="solid"/>
            <a:round/>
            <a:headEnd len="med" w="med" type="none"/>
            <a:tailEnd len="med" w="med" type="triangle"/>
          </a:ln>
        </p:spPr>
      </p:cxnSp>
      <p:sp>
        <p:nvSpPr>
          <p:cNvPr id="843" name="Google Shape;843;p107"/>
          <p:cNvSpPr txBox="1"/>
          <p:nvPr/>
        </p:nvSpPr>
        <p:spPr>
          <a:xfrm>
            <a:off x="553850" y="1699013"/>
            <a:ext cx="8412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solidFill>
                  <a:schemeClr val="accent3"/>
                </a:solidFill>
                <a:latin typeface="Proxima Nova"/>
                <a:ea typeface="Proxima Nova"/>
                <a:cs typeface="Proxima Nova"/>
                <a:sym typeface="Proxima Nova"/>
              </a:rPr>
              <a:t>RESOURCE OWNER</a:t>
            </a:r>
            <a:endParaRPr b="1" sz="800">
              <a:solidFill>
                <a:schemeClr val="accent3"/>
              </a:solidFill>
              <a:latin typeface="Proxima Nova"/>
              <a:ea typeface="Proxima Nova"/>
              <a:cs typeface="Proxima Nova"/>
              <a:sym typeface="Proxima Nova"/>
            </a:endParaRPr>
          </a:p>
        </p:txBody>
      </p:sp>
      <p:sp>
        <p:nvSpPr>
          <p:cNvPr id="844" name="Google Shape;844;p107"/>
          <p:cNvSpPr txBox="1"/>
          <p:nvPr/>
        </p:nvSpPr>
        <p:spPr>
          <a:xfrm>
            <a:off x="3068450" y="1699013"/>
            <a:ext cx="8412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solidFill>
                  <a:schemeClr val="accent3"/>
                </a:solidFill>
                <a:latin typeface="Proxima Nova"/>
                <a:ea typeface="Proxima Nova"/>
                <a:cs typeface="Proxima Nova"/>
                <a:sym typeface="Proxima Nova"/>
              </a:rPr>
              <a:t>AUTHORIZATION SERVER</a:t>
            </a:r>
            <a:endParaRPr b="1" sz="800">
              <a:solidFill>
                <a:schemeClr val="accent3"/>
              </a:solidFill>
              <a:latin typeface="Proxima Nova"/>
              <a:ea typeface="Proxima Nova"/>
              <a:cs typeface="Proxima Nova"/>
              <a:sym typeface="Proxima Nova"/>
            </a:endParaRPr>
          </a:p>
        </p:txBody>
      </p:sp>
      <p:sp>
        <p:nvSpPr>
          <p:cNvPr id="845" name="Google Shape;845;p107"/>
          <p:cNvSpPr txBox="1"/>
          <p:nvPr/>
        </p:nvSpPr>
        <p:spPr>
          <a:xfrm>
            <a:off x="627950" y="3862625"/>
            <a:ext cx="664800" cy="191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solidFill>
                  <a:schemeClr val="accent3"/>
                </a:solidFill>
                <a:latin typeface="Proxima Nova"/>
                <a:ea typeface="Proxima Nova"/>
                <a:cs typeface="Proxima Nova"/>
                <a:sym typeface="Proxima Nova"/>
              </a:rPr>
              <a:t>CLIENT</a:t>
            </a:r>
            <a:endParaRPr b="1" sz="800">
              <a:solidFill>
                <a:schemeClr val="accent3"/>
              </a:solidFill>
              <a:latin typeface="Proxima Nova"/>
              <a:ea typeface="Proxima Nova"/>
              <a:cs typeface="Proxima Nova"/>
              <a:sym typeface="Proxima Nova"/>
            </a:endParaRPr>
          </a:p>
        </p:txBody>
      </p:sp>
      <p:sp>
        <p:nvSpPr>
          <p:cNvPr id="846" name="Google Shape;846;p107"/>
          <p:cNvSpPr txBox="1"/>
          <p:nvPr/>
        </p:nvSpPr>
        <p:spPr>
          <a:xfrm>
            <a:off x="3136900" y="3842525"/>
            <a:ext cx="7014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solidFill>
                  <a:schemeClr val="accent3"/>
                </a:solidFill>
                <a:latin typeface="Proxima Nova"/>
                <a:ea typeface="Proxima Nova"/>
                <a:cs typeface="Proxima Nova"/>
                <a:sym typeface="Proxima Nova"/>
              </a:rPr>
              <a:t>PROTECTED RESOURCE</a:t>
            </a:r>
            <a:endParaRPr b="1" sz="800">
              <a:solidFill>
                <a:schemeClr val="accent3"/>
              </a:solidFill>
              <a:latin typeface="Proxima Nova"/>
              <a:ea typeface="Proxima Nova"/>
              <a:cs typeface="Proxima Nova"/>
              <a:sym typeface="Proxima Nova"/>
            </a:endParaRPr>
          </a:p>
        </p:txBody>
      </p:sp>
      <p:cxnSp>
        <p:nvCxnSpPr>
          <p:cNvPr id="847" name="Google Shape;847;p107"/>
          <p:cNvCxnSpPr/>
          <p:nvPr/>
        </p:nvCxnSpPr>
        <p:spPr>
          <a:xfrm rot="10800000">
            <a:off x="1104550" y="2039888"/>
            <a:ext cx="0" cy="768900"/>
          </a:xfrm>
          <a:prstGeom prst="straightConnector1">
            <a:avLst/>
          </a:prstGeom>
          <a:noFill/>
          <a:ln cap="flat" cmpd="sng" w="19050">
            <a:solidFill>
              <a:srgbClr val="CCCCCC"/>
            </a:solidFill>
            <a:prstDash val="solid"/>
            <a:round/>
            <a:headEnd len="med" w="med" type="triangle"/>
            <a:tailEnd len="med" w="med" type="none"/>
          </a:ln>
        </p:spPr>
      </p:cxnSp>
      <p:pic>
        <p:nvPicPr>
          <p:cNvPr id="848" name="Google Shape;848;p107"/>
          <p:cNvPicPr preferRelativeResize="0"/>
          <p:nvPr/>
        </p:nvPicPr>
        <p:blipFill rotWithShape="1">
          <a:blip r:embed="rId7">
            <a:alphaModFix/>
          </a:blip>
          <a:srcRect b="129" l="0" r="0" t="129"/>
          <a:stretch/>
        </p:blipFill>
        <p:spPr>
          <a:xfrm>
            <a:off x="521099" y="3034876"/>
            <a:ext cx="873976" cy="873950"/>
          </a:xfrm>
          <a:prstGeom prst="rect">
            <a:avLst/>
          </a:prstGeom>
          <a:noFill/>
          <a:ln>
            <a:noFill/>
          </a:ln>
        </p:spPr>
      </p:pic>
      <p:pic>
        <p:nvPicPr>
          <p:cNvPr id="849" name="Google Shape;849;p107"/>
          <p:cNvPicPr preferRelativeResize="0"/>
          <p:nvPr/>
        </p:nvPicPr>
        <p:blipFill rotWithShape="1">
          <a:blip r:embed="rId8">
            <a:alphaModFix/>
          </a:blip>
          <a:srcRect b="129" l="0" r="0" t="129"/>
          <a:stretch/>
        </p:blipFill>
        <p:spPr>
          <a:xfrm>
            <a:off x="3034323" y="3032925"/>
            <a:ext cx="877824" cy="877824"/>
          </a:xfrm>
          <a:prstGeom prst="rect">
            <a:avLst/>
          </a:prstGeom>
          <a:noFill/>
          <a:ln>
            <a:noFill/>
          </a:ln>
        </p:spPr>
      </p:pic>
      <p:cxnSp>
        <p:nvCxnSpPr>
          <p:cNvPr id="850" name="Google Shape;850;p107"/>
          <p:cNvCxnSpPr/>
          <p:nvPr/>
        </p:nvCxnSpPr>
        <p:spPr>
          <a:xfrm flipH="1" rot="10800000">
            <a:off x="1330675" y="1807563"/>
            <a:ext cx="1484400" cy="1227300"/>
          </a:xfrm>
          <a:prstGeom prst="straightConnector1">
            <a:avLst/>
          </a:prstGeom>
          <a:noFill/>
          <a:ln cap="flat" cmpd="sng" w="19050">
            <a:solidFill>
              <a:srgbClr val="CCCCCC"/>
            </a:solidFill>
            <a:prstDash val="solid"/>
            <a:round/>
            <a:headEnd len="med" w="med" type="none"/>
            <a:tailEnd len="med" w="med" type="triangle"/>
          </a:ln>
        </p:spPr>
      </p:cxnSp>
      <p:cxnSp>
        <p:nvCxnSpPr>
          <p:cNvPr id="851" name="Google Shape;851;p107"/>
          <p:cNvCxnSpPr/>
          <p:nvPr/>
        </p:nvCxnSpPr>
        <p:spPr>
          <a:xfrm flipH="1" rot="10800000">
            <a:off x="1483075" y="1959963"/>
            <a:ext cx="1484400" cy="1227300"/>
          </a:xfrm>
          <a:prstGeom prst="straightConnector1">
            <a:avLst/>
          </a:prstGeom>
          <a:noFill/>
          <a:ln cap="flat" cmpd="sng" w="19050">
            <a:solidFill>
              <a:srgbClr val="CCCCCC"/>
            </a:solidFill>
            <a:prstDash val="solid"/>
            <a:round/>
            <a:headEnd len="med" w="med" type="triangle"/>
            <a:tailEnd len="med" w="med" type="none"/>
          </a:ln>
        </p:spPr>
      </p:cxnSp>
      <p:pic>
        <p:nvPicPr>
          <p:cNvPr id="852" name="Google Shape;852;p107"/>
          <p:cNvPicPr preferRelativeResize="0"/>
          <p:nvPr/>
        </p:nvPicPr>
        <p:blipFill rotWithShape="1">
          <a:blip r:embed="rId6">
            <a:alphaModFix/>
          </a:blip>
          <a:srcRect b="0" l="0" r="0" t="0"/>
          <a:stretch/>
        </p:blipFill>
        <p:spPr>
          <a:xfrm>
            <a:off x="1647975" y="2773925"/>
            <a:ext cx="338328" cy="338328"/>
          </a:xfrm>
          <a:prstGeom prst="rect">
            <a:avLst/>
          </a:prstGeom>
          <a:noFill/>
          <a:ln>
            <a:noFill/>
          </a:ln>
        </p:spPr>
      </p:pic>
      <p:cxnSp>
        <p:nvCxnSpPr>
          <p:cNvPr id="853" name="Google Shape;853;p107"/>
          <p:cNvCxnSpPr/>
          <p:nvPr/>
        </p:nvCxnSpPr>
        <p:spPr>
          <a:xfrm>
            <a:off x="1569963" y="3619963"/>
            <a:ext cx="1305300" cy="7200"/>
          </a:xfrm>
          <a:prstGeom prst="straightConnector1">
            <a:avLst/>
          </a:prstGeom>
          <a:noFill/>
          <a:ln cap="flat" cmpd="sng" w="19050">
            <a:solidFill>
              <a:srgbClr val="CCCCCC"/>
            </a:solidFill>
            <a:prstDash val="solid"/>
            <a:round/>
            <a:headEnd len="med" w="med" type="triangle"/>
            <a:tailEnd len="med" w="med" type="none"/>
          </a:ln>
        </p:spPr>
      </p:cxnSp>
      <p:cxnSp>
        <p:nvCxnSpPr>
          <p:cNvPr id="854" name="Google Shape;854;p107"/>
          <p:cNvCxnSpPr/>
          <p:nvPr/>
        </p:nvCxnSpPr>
        <p:spPr>
          <a:xfrm>
            <a:off x="1393625" y="1332225"/>
            <a:ext cx="1552200" cy="0"/>
          </a:xfrm>
          <a:prstGeom prst="straightConnector1">
            <a:avLst/>
          </a:prstGeom>
          <a:noFill/>
          <a:ln cap="flat" cmpd="sng" w="19050">
            <a:solidFill>
              <a:srgbClr val="CCCCCC"/>
            </a:solidFill>
            <a:prstDash val="dash"/>
            <a:round/>
            <a:headEnd len="med" w="med" type="triangle"/>
            <a:tailEnd len="med" w="med" type="triangle"/>
          </a:ln>
        </p:spPr>
      </p:cxnSp>
      <p:cxnSp>
        <p:nvCxnSpPr>
          <p:cNvPr id="855" name="Google Shape;855;p107"/>
          <p:cNvCxnSpPr>
            <a:endCxn id="849" idx="0"/>
          </p:cNvCxnSpPr>
          <p:nvPr/>
        </p:nvCxnSpPr>
        <p:spPr>
          <a:xfrm>
            <a:off x="3460935" y="2101125"/>
            <a:ext cx="12300" cy="931800"/>
          </a:xfrm>
          <a:prstGeom prst="straightConnector1">
            <a:avLst/>
          </a:prstGeom>
          <a:noFill/>
          <a:ln cap="flat" cmpd="sng" w="19050">
            <a:solidFill>
              <a:srgbClr val="CCCCCC"/>
            </a:solidFill>
            <a:prstDash val="dash"/>
            <a:round/>
            <a:headEnd len="med" w="med" type="triangle"/>
            <a:tailEnd len="med" w="med" type="triangle"/>
          </a:ln>
        </p:spPr>
      </p:cxnSp>
      <p:sp>
        <p:nvSpPr>
          <p:cNvPr id="856" name="Google Shape;856;p107"/>
          <p:cNvSpPr txBox="1"/>
          <p:nvPr/>
        </p:nvSpPr>
        <p:spPr>
          <a:xfrm>
            <a:off x="39575" y="2017975"/>
            <a:ext cx="762300" cy="10170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1</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Authorization Request</a:t>
            </a:r>
            <a:endParaRPr b="1" sz="8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a:t>
            </a:r>
            <a:endParaRPr b="1" sz="800">
              <a:latin typeface="Proxima Nova"/>
              <a:ea typeface="Proxima Nova"/>
              <a:cs typeface="Proxima Nova"/>
              <a:sym typeface="Proxima Nova"/>
            </a:endParaRPr>
          </a:p>
          <a:p>
            <a:pPr indent="0" lvl="0" marL="0" rtl="0" algn="ctr">
              <a:spcBef>
                <a:spcPts val="0"/>
              </a:spcBef>
              <a:spcAft>
                <a:spcPts val="0"/>
              </a:spcAft>
              <a:buNone/>
            </a:pPr>
            <a:r>
              <a:rPr lang="en" sz="800">
                <a:solidFill>
                  <a:srgbClr val="0025DB"/>
                </a:solidFill>
                <a:latin typeface="Proxima Nova Extrabold"/>
                <a:ea typeface="Proxima Nova Extrabold"/>
                <a:cs typeface="Proxima Nova Extrabold"/>
                <a:sym typeface="Proxima Nova Extrabold"/>
              </a:rPr>
              <a:t>XYZ</a:t>
            </a:r>
            <a:endParaRPr sz="800">
              <a:solidFill>
                <a:srgbClr val="0025DB"/>
              </a:solidFill>
              <a:latin typeface="Proxima Nova Extrabold"/>
              <a:ea typeface="Proxima Nova Extrabold"/>
              <a:cs typeface="Proxima Nova Extrabold"/>
              <a:sym typeface="Proxima Nova Extrabold"/>
            </a:endParaRPr>
          </a:p>
          <a:p>
            <a:pPr indent="0" lvl="0" marL="0" rtl="0" algn="ctr">
              <a:spcBef>
                <a:spcPts val="0"/>
              </a:spcBef>
              <a:spcAft>
                <a:spcPts val="0"/>
              </a:spcAft>
              <a:buClr>
                <a:srgbClr val="000000"/>
              </a:buClr>
              <a:buSzPts val="1100"/>
              <a:buFont typeface="Arial"/>
              <a:buNone/>
            </a:pPr>
            <a:r>
              <a:rPr lang="en" sz="800">
                <a:latin typeface="Proxima Nova Extrabold"/>
                <a:ea typeface="Proxima Nova Extrabold"/>
                <a:cs typeface="Proxima Nova Extrabold"/>
                <a:sym typeface="Proxima Nova Extrabold"/>
              </a:rPr>
              <a:t>+</a:t>
            </a:r>
            <a:endParaRPr sz="800">
              <a:latin typeface="Proxima Nova Extrabold"/>
              <a:ea typeface="Proxima Nova Extrabold"/>
              <a:cs typeface="Proxima Nova Extrabold"/>
              <a:sym typeface="Proxima Nova Extrabold"/>
            </a:endParaRPr>
          </a:p>
          <a:p>
            <a:pPr indent="0" lvl="0" marL="0" rtl="0" algn="ctr">
              <a:spcBef>
                <a:spcPts val="0"/>
              </a:spcBef>
              <a:spcAft>
                <a:spcPts val="0"/>
              </a:spcAft>
              <a:buNone/>
            </a:pPr>
            <a:r>
              <a:rPr lang="en" sz="800">
                <a:solidFill>
                  <a:srgbClr val="F4633A"/>
                </a:solidFill>
                <a:latin typeface="Proxima Nova Extrabold"/>
                <a:ea typeface="Proxima Nova Extrabold"/>
                <a:cs typeface="Proxima Nova Extrabold"/>
                <a:sym typeface="Proxima Nova Extrabold"/>
              </a:rPr>
              <a:t>S256</a:t>
            </a:r>
            <a:endParaRPr b="1" sz="800">
              <a:latin typeface="Proxima Nova"/>
              <a:ea typeface="Proxima Nova"/>
              <a:cs typeface="Proxima Nova"/>
              <a:sym typeface="Proxima Nova"/>
            </a:endParaRPr>
          </a:p>
          <a:p>
            <a:pPr indent="0" lvl="0" marL="0" rtl="0" algn="ctr">
              <a:spcBef>
                <a:spcPts val="0"/>
              </a:spcBef>
              <a:spcAft>
                <a:spcPts val="0"/>
              </a:spcAft>
              <a:buNone/>
            </a:pPr>
            <a:r>
              <a:t/>
            </a:r>
            <a:endParaRPr b="1" sz="800">
              <a:latin typeface="Proxima Nova"/>
              <a:ea typeface="Proxima Nova"/>
              <a:cs typeface="Proxima Nova"/>
              <a:sym typeface="Proxima Nova"/>
            </a:endParaRPr>
          </a:p>
          <a:p>
            <a:pPr indent="0" lvl="0" marL="0" rtl="0" algn="ctr">
              <a:spcBef>
                <a:spcPts val="0"/>
              </a:spcBef>
              <a:spcAft>
                <a:spcPts val="0"/>
              </a:spcAft>
              <a:buNone/>
            </a:pPr>
            <a:r>
              <a:t/>
            </a:r>
            <a:endParaRPr b="1" sz="800">
              <a:latin typeface="Proxima Nova"/>
              <a:ea typeface="Proxima Nova"/>
              <a:cs typeface="Proxima Nova"/>
              <a:sym typeface="Proxima Nova"/>
            </a:endParaRPr>
          </a:p>
        </p:txBody>
      </p:sp>
      <p:sp>
        <p:nvSpPr>
          <p:cNvPr id="857" name="Google Shape;857;p107"/>
          <p:cNvSpPr txBox="1"/>
          <p:nvPr/>
        </p:nvSpPr>
        <p:spPr>
          <a:xfrm>
            <a:off x="1563125" y="1188875"/>
            <a:ext cx="1213200" cy="33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2</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Autenticación y consentimiento</a:t>
            </a:r>
            <a:endParaRPr b="1" sz="800">
              <a:latin typeface="Proxima Nova"/>
              <a:ea typeface="Proxima Nova"/>
              <a:cs typeface="Proxima Nova"/>
              <a:sym typeface="Proxima Nova"/>
            </a:endParaRPr>
          </a:p>
        </p:txBody>
      </p:sp>
      <p:sp>
        <p:nvSpPr>
          <p:cNvPr id="858" name="Google Shape;858;p107"/>
          <p:cNvSpPr txBox="1"/>
          <p:nvPr/>
        </p:nvSpPr>
        <p:spPr>
          <a:xfrm>
            <a:off x="1143475" y="2017975"/>
            <a:ext cx="625500" cy="430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3</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Authorization Code</a:t>
            </a:r>
            <a:endParaRPr b="1" sz="800">
              <a:latin typeface="Proxima Nova"/>
              <a:ea typeface="Proxima Nova"/>
              <a:cs typeface="Proxima Nova"/>
              <a:sym typeface="Proxima Nova"/>
            </a:endParaRPr>
          </a:p>
        </p:txBody>
      </p:sp>
      <p:sp>
        <p:nvSpPr>
          <p:cNvPr id="859" name="Google Shape;859;p107"/>
          <p:cNvSpPr txBox="1"/>
          <p:nvPr/>
        </p:nvSpPr>
        <p:spPr>
          <a:xfrm rot="-2419659">
            <a:off x="1477437" y="1992567"/>
            <a:ext cx="1348976" cy="300117"/>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4</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Authorization Code + </a:t>
            </a:r>
            <a:r>
              <a:rPr lang="en" sz="800">
                <a:solidFill>
                  <a:srgbClr val="C800A1"/>
                </a:solidFill>
                <a:latin typeface="Proxima Nova Extrabold"/>
                <a:ea typeface="Proxima Nova Extrabold"/>
                <a:cs typeface="Proxima Nova Extrabold"/>
                <a:sym typeface="Proxima Nova Extrabold"/>
              </a:rPr>
              <a:t>ABC</a:t>
            </a:r>
            <a:r>
              <a:rPr b="1" lang="en" sz="800">
                <a:latin typeface="Proxima Nova"/>
                <a:ea typeface="Proxima Nova"/>
                <a:cs typeface="Proxima Nova"/>
                <a:sym typeface="Proxima Nova"/>
              </a:rPr>
              <a:t> </a:t>
            </a:r>
            <a:endParaRPr b="1" sz="800">
              <a:latin typeface="Proxima Nova"/>
              <a:ea typeface="Proxima Nova"/>
              <a:cs typeface="Proxima Nova"/>
              <a:sym typeface="Proxima Nova"/>
            </a:endParaRPr>
          </a:p>
        </p:txBody>
      </p:sp>
      <p:sp>
        <p:nvSpPr>
          <p:cNvPr id="860" name="Google Shape;860;p107"/>
          <p:cNvSpPr txBox="1"/>
          <p:nvPr/>
        </p:nvSpPr>
        <p:spPr>
          <a:xfrm rot="-2416260">
            <a:off x="1963424" y="2250711"/>
            <a:ext cx="903151" cy="260321"/>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5</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Access Token</a:t>
            </a:r>
            <a:endParaRPr b="1" sz="800">
              <a:latin typeface="Proxima Nova"/>
              <a:ea typeface="Proxima Nova"/>
              <a:cs typeface="Proxima Nova"/>
              <a:sym typeface="Proxima Nova"/>
            </a:endParaRPr>
          </a:p>
        </p:txBody>
      </p:sp>
      <p:sp>
        <p:nvSpPr>
          <p:cNvPr id="861" name="Google Shape;861;p107"/>
          <p:cNvSpPr txBox="1"/>
          <p:nvPr/>
        </p:nvSpPr>
        <p:spPr>
          <a:xfrm>
            <a:off x="1563075" y="3131586"/>
            <a:ext cx="1213200" cy="320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6</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Request</a:t>
            </a:r>
            <a:endParaRPr b="1" sz="800">
              <a:latin typeface="Proxima Nova"/>
              <a:ea typeface="Proxima Nova"/>
              <a:cs typeface="Proxima Nova"/>
              <a:sym typeface="Proxima Nova"/>
            </a:endParaRPr>
          </a:p>
        </p:txBody>
      </p:sp>
      <p:sp>
        <p:nvSpPr>
          <p:cNvPr id="862" name="Google Shape;862;p107"/>
          <p:cNvSpPr txBox="1"/>
          <p:nvPr/>
        </p:nvSpPr>
        <p:spPr>
          <a:xfrm>
            <a:off x="1563075" y="3471325"/>
            <a:ext cx="1213200" cy="287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8</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Response</a:t>
            </a:r>
            <a:endParaRPr b="1" sz="800">
              <a:latin typeface="Proxima Nova"/>
              <a:ea typeface="Proxima Nova"/>
              <a:cs typeface="Proxima Nova"/>
              <a:sym typeface="Proxima Nova"/>
            </a:endParaRPr>
          </a:p>
        </p:txBody>
      </p:sp>
      <p:sp>
        <p:nvSpPr>
          <p:cNvPr id="863" name="Google Shape;863;p107"/>
          <p:cNvSpPr txBox="1"/>
          <p:nvPr/>
        </p:nvSpPr>
        <p:spPr>
          <a:xfrm>
            <a:off x="3489050" y="2303975"/>
            <a:ext cx="438900" cy="287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7</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Trust</a:t>
            </a:r>
            <a:endParaRPr b="1" sz="800">
              <a:latin typeface="Proxima Nova"/>
              <a:ea typeface="Proxima Nova"/>
              <a:cs typeface="Proxima Nova"/>
              <a:sym typeface="Proxima Nova"/>
            </a:endParaRPr>
          </a:p>
        </p:txBody>
      </p:sp>
      <p:sp>
        <p:nvSpPr>
          <p:cNvPr id="864" name="Google Shape;864;p107"/>
          <p:cNvSpPr txBox="1"/>
          <p:nvPr/>
        </p:nvSpPr>
        <p:spPr>
          <a:xfrm>
            <a:off x="4492475" y="3145288"/>
            <a:ext cx="3151800" cy="681600"/>
          </a:xfrm>
          <a:prstGeom prst="rect">
            <a:avLst/>
          </a:prstGeom>
          <a:noFill/>
          <a:ln cap="flat" cmpd="sng" w="19050">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50800" lvl="0" marL="57150" rtl="0" algn="l">
              <a:spcBef>
                <a:spcPts val="0"/>
              </a:spcBef>
              <a:spcAft>
                <a:spcPts val="0"/>
              </a:spcAft>
              <a:buSzPts val="800"/>
              <a:buFont typeface="Proxima Nova"/>
              <a:buAutoNum type="arabicPeriod"/>
            </a:pPr>
            <a:r>
              <a:rPr lang="en" sz="800">
                <a:latin typeface="Proxima Nova"/>
                <a:ea typeface="Proxima Nova"/>
                <a:cs typeface="Proxima Nova"/>
                <a:sym typeface="Proxima Nova"/>
              </a:rPr>
              <a:t> Gennera y almacena un  </a:t>
            </a:r>
            <a:r>
              <a:rPr lang="en" sz="800">
                <a:solidFill>
                  <a:srgbClr val="C800A1"/>
                </a:solidFill>
                <a:latin typeface="Proxima Nova Extrabold"/>
                <a:ea typeface="Proxima Nova Extrabold"/>
                <a:cs typeface="Proxima Nova Extrabold"/>
                <a:sym typeface="Proxima Nova Extrabold"/>
              </a:rPr>
              <a:t>code_verifier (ej.: ABC)</a:t>
            </a:r>
            <a:endParaRPr sz="800">
              <a:solidFill>
                <a:srgbClr val="C800A1"/>
              </a:solidFill>
              <a:latin typeface="Proxima Nova Extrabold"/>
              <a:ea typeface="Proxima Nova Extrabold"/>
              <a:cs typeface="Proxima Nova Extrabold"/>
              <a:sym typeface="Proxima Nova Extrabold"/>
            </a:endParaRPr>
          </a:p>
          <a:p>
            <a:pPr indent="0" lvl="0" marL="57150" rtl="0" algn="l">
              <a:spcBef>
                <a:spcPts val="0"/>
              </a:spcBef>
              <a:spcAft>
                <a:spcPts val="0"/>
              </a:spcAft>
              <a:buNone/>
            </a:pPr>
            <a:r>
              <a:t/>
            </a:r>
            <a:endParaRPr sz="800">
              <a:solidFill>
                <a:srgbClr val="C800A1"/>
              </a:solidFill>
              <a:latin typeface="Proxima Nova Extrabold"/>
              <a:ea typeface="Proxima Nova Extrabold"/>
              <a:cs typeface="Proxima Nova Extrabold"/>
              <a:sym typeface="Proxima Nova Extrabold"/>
            </a:endParaRPr>
          </a:p>
          <a:p>
            <a:pPr indent="-50800" lvl="0" marL="57150" rtl="0" algn="l">
              <a:spcBef>
                <a:spcPts val="0"/>
              </a:spcBef>
              <a:spcAft>
                <a:spcPts val="0"/>
              </a:spcAft>
              <a:buSzPts val="800"/>
              <a:buFont typeface="Proxima Nova"/>
              <a:buAutoNum type="arabicPeriod"/>
            </a:pPr>
            <a:r>
              <a:rPr lang="en" sz="800">
                <a:latin typeface="Proxima Nova"/>
                <a:ea typeface="Proxima Nova"/>
                <a:cs typeface="Proxima Nova"/>
                <a:sym typeface="Proxima Nova"/>
              </a:rPr>
              <a:t> Usa un  </a:t>
            </a:r>
            <a:r>
              <a:rPr lang="en" sz="800">
                <a:solidFill>
                  <a:srgbClr val="F4633A"/>
                </a:solidFill>
                <a:latin typeface="Proxima Nova Extrabold"/>
                <a:ea typeface="Proxima Nova Extrabold"/>
                <a:cs typeface="Proxima Nova Extrabold"/>
                <a:sym typeface="Proxima Nova Extrabold"/>
              </a:rPr>
              <a:t>code_challenge_method (ej. S256) </a:t>
            </a:r>
            <a:r>
              <a:rPr lang="en" sz="800">
                <a:latin typeface="Proxima Nova"/>
                <a:ea typeface="Proxima Nova"/>
                <a:cs typeface="Proxima Nova"/>
                <a:sym typeface="Proxima Nova"/>
              </a:rPr>
              <a:t>para transformar el </a:t>
            </a:r>
            <a:r>
              <a:rPr lang="en" sz="800">
                <a:latin typeface="Proxima Nova"/>
                <a:ea typeface="Proxima Nova"/>
                <a:cs typeface="Proxima Nova"/>
                <a:sym typeface="Proxima Nova"/>
              </a:rPr>
              <a:t> code_verifier en un  </a:t>
            </a:r>
            <a:r>
              <a:rPr lang="en" sz="800">
                <a:solidFill>
                  <a:srgbClr val="0025DB"/>
                </a:solidFill>
                <a:latin typeface="Proxima Nova Extrabold"/>
                <a:ea typeface="Proxima Nova Extrabold"/>
                <a:cs typeface="Proxima Nova Extrabold"/>
                <a:sym typeface="Proxima Nova Extrabold"/>
              </a:rPr>
              <a:t>code_challenge (e.g. XYZ)</a:t>
            </a:r>
            <a:endParaRPr sz="800">
              <a:solidFill>
                <a:srgbClr val="0025DB"/>
              </a:solidFill>
              <a:latin typeface="Proxima Nova Extrabold"/>
              <a:ea typeface="Proxima Nova Extrabold"/>
              <a:cs typeface="Proxima Nova Extrabold"/>
              <a:sym typeface="Proxima Nova Extrabold"/>
            </a:endParaRPr>
          </a:p>
        </p:txBody>
      </p:sp>
      <p:sp>
        <p:nvSpPr>
          <p:cNvPr id="865" name="Google Shape;865;p107"/>
          <p:cNvSpPr txBox="1"/>
          <p:nvPr/>
        </p:nvSpPr>
        <p:spPr>
          <a:xfrm>
            <a:off x="3927950" y="829025"/>
            <a:ext cx="807600" cy="480300"/>
          </a:xfrm>
          <a:prstGeom prst="rect">
            <a:avLst/>
          </a:prstGeom>
          <a:noFill/>
          <a:ln cap="flat" cmpd="sng" w="19050">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Proxima Nova Extrabold"/>
                <a:ea typeface="Proxima Nova Extrabold"/>
                <a:cs typeface="Proxima Nova Extrabold"/>
                <a:sym typeface="Proxima Nova Extrabold"/>
              </a:rPr>
              <a:t>¿</a:t>
            </a:r>
            <a:r>
              <a:rPr lang="en" sz="800">
                <a:solidFill>
                  <a:srgbClr val="F4633A"/>
                </a:solidFill>
                <a:latin typeface="Proxima Nova Extrabold"/>
                <a:ea typeface="Proxima Nova Extrabold"/>
                <a:cs typeface="Proxima Nova Extrabold"/>
                <a:sym typeface="Proxima Nova Extrabold"/>
              </a:rPr>
              <a:t>S256</a:t>
            </a:r>
            <a:r>
              <a:rPr lang="en" sz="800">
                <a:latin typeface="Proxima Nova Extrabold"/>
                <a:ea typeface="Proxima Nova Extrabold"/>
                <a:cs typeface="Proxima Nova Extrabold"/>
                <a:sym typeface="Proxima Nova Extrabold"/>
              </a:rPr>
              <a:t>(</a:t>
            </a:r>
            <a:r>
              <a:rPr lang="en" sz="800">
                <a:solidFill>
                  <a:srgbClr val="C800A1"/>
                </a:solidFill>
                <a:latin typeface="Proxima Nova Extrabold"/>
                <a:ea typeface="Proxima Nova Extrabold"/>
                <a:cs typeface="Proxima Nova Extrabold"/>
                <a:sym typeface="Proxima Nova Extrabold"/>
              </a:rPr>
              <a:t>ABC</a:t>
            </a:r>
            <a:r>
              <a:rPr lang="en" sz="800">
                <a:latin typeface="Proxima Nova Extrabold"/>
                <a:ea typeface="Proxima Nova Extrabold"/>
                <a:cs typeface="Proxima Nova Extrabold"/>
                <a:sym typeface="Proxima Nova Extrabold"/>
              </a:rPr>
              <a:t>)</a:t>
            </a:r>
            <a:endParaRPr sz="800">
              <a:latin typeface="Proxima Nova"/>
              <a:ea typeface="Proxima Nova"/>
              <a:cs typeface="Proxima Nova"/>
              <a:sym typeface="Proxima Nova"/>
            </a:endParaRPr>
          </a:p>
          <a:p>
            <a:pPr indent="0" lvl="0" marL="0" rtl="0" algn="ctr">
              <a:spcBef>
                <a:spcPts val="0"/>
              </a:spcBef>
              <a:spcAft>
                <a:spcPts val="0"/>
              </a:spcAft>
              <a:buNone/>
            </a:pPr>
            <a:r>
              <a:rPr lang="en" sz="800">
                <a:latin typeface="Proxima Nova Extrabold"/>
                <a:ea typeface="Proxima Nova Extrabold"/>
                <a:cs typeface="Proxima Nova Extrabold"/>
                <a:sym typeface="Proxima Nova Extrabold"/>
              </a:rPr>
              <a:t>==</a:t>
            </a:r>
            <a:endParaRPr sz="800">
              <a:latin typeface="Proxima Nova"/>
              <a:ea typeface="Proxima Nova"/>
              <a:cs typeface="Proxima Nova"/>
              <a:sym typeface="Proxima Nova"/>
            </a:endParaRPr>
          </a:p>
          <a:p>
            <a:pPr indent="0" lvl="0" marL="0" marR="0" rtl="0" algn="ctr">
              <a:lnSpc>
                <a:spcPct val="100000"/>
              </a:lnSpc>
              <a:spcBef>
                <a:spcPts val="0"/>
              </a:spcBef>
              <a:spcAft>
                <a:spcPts val="0"/>
              </a:spcAft>
              <a:buNone/>
            </a:pPr>
            <a:r>
              <a:rPr lang="en" sz="800">
                <a:solidFill>
                  <a:srgbClr val="0025DB"/>
                </a:solidFill>
                <a:latin typeface="Proxima Nova Extrabold"/>
                <a:ea typeface="Proxima Nova Extrabold"/>
                <a:cs typeface="Proxima Nova Extrabold"/>
                <a:sym typeface="Proxima Nova Extrabold"/>
              </a:rPr>
              <a:t>XYZ</a:t>
            </a:r>
            <a:r>
              <a:rPr lang="en" sz="800">
                <a:latin typeface="Proxima Nova Extrabold"/>
                <a:ea typeface="Proxima Nova Extrabold"/>
                <a:cs typeface="Proxima Nova Extrabold"/>
                <a:sym typeface="Proxima Nova Extrabold"/>
              </a:rPr>
              <a:t>?</a:t>
            </a:r>
            <a:endParaRPr sz="8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32"/>
                                        </p:tgtEl>
                                        <p:attrNameLst>
                                          <p:attrName>style.visibility</p:attrName>
                                        </p:attrNameLst>
                                      </p:cBhvr>
                                      <p:to>
                                        <p:strVal val="visible"/>
                                      </p:to>
                                    </p:set>
                                    <p:animEffect filter="fade" transition="in">
                                      <p:cBhvr>
                                        <p:cTn dur="1000"/>
                                        <p:tgtEl>
                                          <p:spTgt spid="832"/>
                                        </p:tgtEl>
                                      </p:cBhvr>
                                    </p:animEffect>
                                  </p:childTnLst>
                                </p:cTn>
                              </p:par>
                              <p:par>
                                <p:cTn fill="hold" nodeType="withEffect" presetClass="entr" presetID="10" presetSubtype="0">
                                  <p:stCondLst>
                                    <p:cond delay="0"/>
                                  </p:stCondLst>
                                  <p:childTnLst>
                                    <p:set>
                                      <p:cBhvr>
                                        <p:cTn dur="1" fill="hold">
                                          <p:stCondLst>
                                            <p:cond delay="0"/>
                                          </p:stCondLst>
                                        </p:cTn>
                                        <p:tgtEl>
                                          <p:spTgt spid="834"/>
                                        </p:tgtEl>
                                        <p:attrNameLst>
                                          <p:attrName>style.visibility</p:attrName>
                                        </p:attrNameLst>
                                      </p:cBhvr>
                                      <p:to>
                                        <p:strVal val="visible"/>
                                      </p:to>
                                    </p:set>
                                    <p:animEffect filter="fade" transition="in">
                                      <p:cBhvr>
                                        <p:cTn dur="1000"/>
                                        <p:tgtEl>
                                          <p:spTgt spid="834"/>
                                        </p:tgtEl>
                                      </p:cBhvr>
                                    </p:animEffect>
                                  </p:childTnLst>
                                </p:cTn>
                              </p:par>
                              <p:par>
                                <p:cTn fill="hold" nodeType="withEffect" presetClass="entr" presetID="10" presetSubtype="0">
                                  <p:stCondLst>
                                    <p:cond delay="0"/>
                                  </p:stCondLst>
                                  <p:childTnLst>
                                    <p:set>
                                      <p:cBhvr>
                                        <p:cTn dur="1" fill="hold">
                                          <p:stCondLst>
                                            <p:cond delay="0"/>
                                          </p:stCondLst>
                                        </p:cTn>
                                        <p:tgtEl>
                                          <p:spTgt spid="835"/>
                                        </p:tgtEl>
                                        <p:attrNameLst>
                                          <p:attrName>style.visibility</p:attrName>
                                        </p:attrNameLst>
                                      </p:cBhvr>
                                      <p:to>
                                        <p:strVal val="visible"/>
                                      </p:to>
                                    </p:set>
                                    <p:animEffect filter="fade" transition="in">
                                      <p:cBhvr>
                                        <p:cTn dur="1000"/>
                                        <p:tgtEl>
                                          <p:spTgt spid="835"/>
                                        </p:tgtEl>
                                      </p:cBhvr>
                                    </p:animEffect>
                                  </p:childTnLst>
                                </p:cTn>
                              </p:par>
                              <p:par>
                                <p:cTn fill="hold" nodeType="withEffect" presetClass="entr" presetID="10" presetSubtype="0">
                                  <p:stCondLst>
                                    <p:cond delay="0"/>
                                  </p:stCondLst>
                                  <p:childTnLst>
                                    <p:set>
                                      <p:cBhvr>
                                        <p:cTn dur="1" fill="hold">
                                          <p:stCondLst>
                                            <p:cond delay="0"/>
                                          </p:stCondLst>
                                        </p:cTn>
                                        <p:tgtEl>
                                          <p:spTgt spid="833"/>
                                        </p:tgtEl>
                                        <p:attrNameLst>
                                          <p:attrName>style.visibility</p:attrName>
                                        </p:attrNameLst>
                                      </p:cBhvr>
                                      <p:to>
                                        <p:strVal val="visible"/>
                                      </p:to>
                                    </p:set>
                                    <p:animEffect filter="fade" transition="in">
                                      <p:cBhvr>
                                        <p:cTn dur="1000"/>
                                        <p:tgtEl>
                                          <p:spTgt spid="8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108"/>
          <p:cNvSpPr txBox="1"/>
          <p:nvPr>
            <p:ph idx="1" type="body"/>
          </p:nvPr>
        </p:nvSpPr>
        <p:spPr>
          <a:xfrm>
            <a:off x="419100" y="277819"/>
            <a:ext cx="8305800" cy="368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800"/>
              <a:buNone/>
            </a:pPr>
            <a:r>
              <a:rPr b="1" lang="en" sz="1700">
                <a:solidFill>
                  <a:srgbClr val="212121"/>
                </a:solidFill>
              </a:rPr>
              <a:t>GRANT TYPES RECOMENDADOS</a:t>
            </a:r>
            <a:endParaRPr sz="1500"/>
          </a:p>
        </p:txBody>
      </p:sp>
      <p:pic>
        <p:nvPicPr>
          <p:cNvPr id="871" name="Google Shape;871;p108"/>
          <p:cNvPicPr preferRelativeResize="0"/>
          <p:nvPr/>
        </p:nvPicPr>
        <p:blipFill rotWithShape="1">
          <a:blip r:embed="rId3">
            <a:alphaModFix/>
          </a:blip>
          <a:srcRect b="15291" l="4584" r="4638" t="87622"/>
          <a:stretch/>
        </p:blipFill>
        <p:spPr>
          <a:xfrm flipH="1" rot="10800000">
            <a:off x="419100" y="4364600"/>
            <a:ext cx="8300702" cy="149850"/>
          </a:xfrm>
          <a:prstGeom prst="rect">
            <a:avLst/>
          </a:prstGeom>
          <a:noFill/>
          <a:ln>
            <a:noFill/>
          </a:ln>
        </p:spPr>
      </p:pic>
      <p:graphicFrame>
        <p:nvGraphicFramePr>
          <p:cNvPr id="872" name="Google Shape;872;p108"/>
          <p:cNvGraphicFramePr/>
          <p:nvPr/>
        </p:nvGraphicFramePr>
        <p:xfrm>
          <a:off x="419094" y="814672"/>
          <a:ext cx="3000000" cy="3000000"/>
        </p:xfrm>
        <a:graphic>
          <a:graphicData uri="http://schemas.openxmlformats.org/drawingml/2006/table">
            <a:tbl>
              <a:tblPr bandRow="1" firstRow="1">
                <a:noFill/>
                <a:tableStyleId>{BA033487-7007-426A-ADEC-7E683DE1CC80}</a:tableStyleId>
              </a:tblPr>
              <a:tblGrid>
                <a:gridCol w="2374100"/>
                <a:gridCol w="2963300"/>
                <a:gridCol w="2963300"/>
              </a:tblGrid>
              <a:tr h="559625">
                <a:tc>
                  <a:txBody>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212121"/>
                        </a:solidFill>
                        <a:latin typeface="Proxima Nova"/>
                        <a:ea typeface="Proxima Nova"/>
                        <a:cs typeface="Proxima Nova"/>
                        <a:sym typeface="Proxima Nova"/>
                      </a:endParaRPr>
                    </a:p>
                  </a:txBody>
                  <a:tcPr marT="90000" marB="9000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0" lang="en" sz="1200" u="none" cap="none" strike="noStrike">
                          <a:solidFill>
                            <a:srgbClr val="000000"/>
                          </a:solidFill>
                          <a:latin typeface="Proxima Nova Extrabold"/>
                          <a:ea typeface="Proxima Nova Extrabold"/>
                          <a:cs typeface="Proxima Nova Extrabold"/>
                          <a:sym typeface="Proxima Nova Extrabold"/>
                        </a:rPr>
                        <a:t>GRANT TYPE </a:t>
                      </a:r>
                      <a:r>
                        <a:rPr b="0" lang="en" sz="1200">
                          <a:solidFill>
                            <a:srgbClr val="000000"/>
                          </a:solidFill>
                          <a:latin typeface="Proxima Nova Extrabold"/>
                          <a:ea typeface="Proxima Nova Extrabold"/>
                          <a:cs typeface="Proxima Nova Extrabold"/>
                          <a:sym typeface="Proxima Nova Extrabold"/>
                        </a:rPr>
                        <a:t>RECOMENDADO </a:t>
                      </a:r>
                      <a:endParaRPr b="0" sz="1200">
                        <a:solidFill>
                          <a:srgbClr val="000000"/>
                        </a:solidFill>
                        <a:latin typeface="Proxima Nova Extrabold"/>
                        <a:ea typeface="Proxima Nova Extrabold"/>
                        <a:cs typeface="Proxima Nova Extrabold"/>
                        <a:sym typeface="Proxima Nova Extrabold"/>
                      </a:endParaRPr>
                    </a:p>
                    <a:p>
                      <a:pPr indent="0" lvl="0" marL="0" marR="0" rtl="0" algn="l">
                        <a:lnSpc>
                          <a:spcPct val="100000"/>
                        </a:lnSpc>
                        <a:spcBef>
                          <a:spcPts val="0"/>
                        </a:spcBef>
                        <a:spcAft>
                          <a:spcPts val="0"/>
                        </a:spcAft>
                        <a:buClr>
                          <a:srgbClr val="000000"/>
                        </a:buClr>
                        <a:buSzPts val="1200"/>
                        <a:buFont typeface="Arial"/>
                        <a:buNone/>
                      </a:pPr>
                      <a:r>
                        <a:rPr b="0" lang="en" sz="1200" u="none" cap="none" strike="noStrike">
                          <a:solidFill>
                            <a:srgbClr val="000000"/>
                          </a:solidFill>
                          <a:latin typeface="Proxima Nova Extrabold"/>
                          <a:ea typeface="Proxima Nova Extrabold"/>
                          <a:cs typeface="Proxima Nova Extrabold"/>
                          <a:sym typeface="Proxima Nova Extrabold"/>
                        </a:rPr>
                        <a:t>EN OAUTH 2.0</a:t>
                      </a:r>
                      <a:endParaRPr b="0" sz="1200" u="none" cap="none" strike="noStrike">
                        <a:solidFill>
                          <a:srgbClr val="000000"/>
                        </a:solidFill>
                        <a:latin typeface="Proxima Nova Extrabold"/>
                        <a:ea typeface="Proxima Nova Extrabold"/>
                        <a:cs typeface="Proxima Nova Extrabold"/>
                        <a:sym typeface="Proxima Nova Extrabold"/>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0" lang="en" sz="1200" u="none" cap="none" strike="noStrike">
                          <a:solidFill>
                            <a:srgbClr val="000000"/>
                          </a:solidFill>
                          <a:latin typeface="Proxima Nova Extrabold"/>
                          <a:ea typeface="Proxima Nova Extrabold"/>
                          <a:cs typeface="Proxima Nova Extrabold"/>
                          <a:sym typeface="Proxima Nova Extrabold"/>
                        </a:rPr>
                        <a:t>GRANT TYPE RECOMENDADO </a:t>
                      </a:r>
                      <a:endParaRPr b="0" sz="1200" u="none" cap="none" strike="noStrike">
                        <a:solidFill>
                          <a:srgbClr val="000000"/>
                        </a:solidFill>
                        <a:latin typeface="Proxima Nova Extrabold"/>
                        <a:ea typeface="Proxima Nova Extrabold"/>
                        <a:cs typeface="Proxima Nova Extrabold"/>
                        <a:sym typeface="Proxima Nova Extrabold"/>
                      </a:endParaRPr>
                    </a:p>
                    <a:p>
                      <a:pPr indent="0" lvl="0" marL="0" marR="0" rtl="0" algn="l">
                        <a:lnSpc>
                          <a:spcPct val="100000"/>
                        </a:lnSpc>
                        <a:spcBef>
                          <a:spcPts val="0"/>
                        </a:spcBef>
                        <a:spcAft>
                          <a:spcPts val="0"/>
                        </a:spcAft>
                        <a:buClr>
                          <a:srgbClr val="000000"/>
                        </a:buClr>
                        <a:buSzPts val="1200"/>
                        <a:buFont typeface="Arial"/>
                        <a:buNone/>
                      </a:pPr>
                      <a:r>
                        <a:rPr b="0" lang="en" sz="1200" u="none" cap="none" strike="noStrike">
                          <a:solidFill>
                            <a:srgbClr val="000000"/>
                          </a:solidFill>
                          <a:latin typeface="Proxima Nova Extrabold"/>
                          <a:ea typeface="Proxima Nova Extrabold"/>
                          <a:cs typeface="Proxima Nova Extrabold"/>
                          <a:sym typeface="Proxima Nova Extrabold"/>
                        </a:rPr>
                        <a:t>EN OAUTH 2.1</a:t>
                      </a:r>
                      <a:endParaRPr b="0" sz="1200" u="none" cap="none" strike="noStrike">
                        <a:solidFill>
                          <a:srgbClr val="000000"/>
                        </a:solidFill>
                        <a:latin typeface="Proxima Nova Extrabold"/>
                        <a:ea typeface="Proxima Nova Extrabold"/>
                        <a:cs typeface="Proxima Nova Extrabold"/>
                        <a:sym typeface="Proxima Nova Extrabold"/>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000000"/>
                      </a:solidFill>
                      <a:prstDash val="solid"/>
                      <a:round/>
                      <a:headEnd len="sm" w="sm" type="none"/>
                      <a:tailEnd len="sm" w="sm" type="none"/>
                    </a:lnB>
                    <a:solidFill>
                      <a:srgbClr val="FFFFFF"/>
                    </a:solidFill>
                  </a:tcPr>
                </a:tc>
              </a:tr>
              <a:tr h="581550">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rgbClr val="000000"/>
                          </a:solidFill>
                          <a:latin typeface="Proxima Nova Extrabold"/>
                          <a:ea typeface="Proxima Nova Extrabold"/>
                          <a:cs typeface="Proxima Nova Extrabold"/>
                          <a:sym typeface="Proxima Nova Extrabold"/>
                        </a:rPr>
                        <a:t>SERVER-SIDE</a:t>
                      </a:r>
                      <a:endParaRPr sz="1200" u="none" cap="none" strike="noStrike">
                        <a:latin typeface="Proxima Nova Extrabold"/>
                        <a:ea typeface="Proxima Nova Extrabold"/>
                        <a:cs typeface="Proxima Nova Extrabold"/>
                        <a:sym typeface="Proxima Nova Extrabold"/>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Proxima Nova"/>
                          <a:ea typeface="Proxima Nova"/>
                          <a:cs typeface="Proxima Nova"/>
                          <a:sym typeface="Proxima Nova"/>
                        </a:rPr>
                        <a:t>Authorization Code</a:t>
                      </a:r>
                      <a:endParaRPr sz="1200" u="none" cap="none" strike="noStrike">
                        <a:latin typeface="Proxima Nova"/>
                        <a:ea typeface="Proxima Nova"/>
                        <a:cs typeface="Proxima Nova"/>
                        <a:sym typeface="Proxima Nova"/>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Proxima Nova"/>
                          <a:ea typeface="Proxima Nova"/>
                          <a:cs typeface="Proxima Nova"/>
                          <a:sym typeface="Proxima Nova"/>
                        </a:rPr>
                        <a:t>Authorization Code + PKCE</a:t>
                      </a:r>
                      <a:endParaRPr sz="1200" u="none" cap="none" strike="noStrike">
                        <a:latin typeface="Proxima Nova"/>
                        <a:ea typeface="Proxima Nova"/>
                        <a:cs typeface="Proxima Nova"/>
                        <a:sym typeface="Proxima Nova"/>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56257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Proxima Nova Extrabold"/>
                          <a:ea typeface="Proxima Nova Extrabold"/>
                          <a:cs typeface="Proxima Nova Extrabold"/>
                          <a:sym typeface="Proxima Nova Extrabold"/>
                        </a:rPr>
                        <a:t>SPA</a:t>
                      </a:r>
                      <a:endParaRPr sz="1200" u="none" cap="none" strike="noStrike">
                        <a:latin typeface="Proxima Nova Extrabold"/>
                        <a:ea typeface="Proxima Nova Extrabold"/>
                        <a:cs typeface="Proxima Nova Extrabold"/>
                        <a:sym typeface="Proxima Nova Extrabold"/>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Proxima Nova"/>
                          <a:ea typeface="Proxima Nova"/>
                          <a:cs typeface="Proxima Nova"/>
                          <a:sym typeface="Proxima Nova"/>
                        </a:rPr>
                        <a:t>Implicit</a:t>
                      </a:r>
                      <a:endParaRPr sz="1200" u="none" cap="none" strike="noStrike">
                        <a:latin typeface="Proxima Nova"/>
                        <a:ea typeface="Proxima Nova"/>
                        <a:cs typeface="Proxima Nova"/>
                        <a:sym typeface="Proxima Nova"/>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Proxima Nova"/>
                          <a:ea typeface="Proxima Nova"/>
                          <a:cs typeface="Proxima Nova"/>
                          <a:sym typeface="Proxima Nova"/>
                        </a:rPr>
                        <a:t>Authorization Code + PKCE</a:t>
                      </a:r>
                      <a:endParaRPr sz="1200" u="none" cap="none" strike="noStrike">
                        <a:latin typeface="Proxima Nova"/>
                        <a:ea typeface="Proxima Nova"/>
                        <a:cs typeface="Proxima Nova"/>
                        <a:sym typeface="Proxima Nova"/>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56257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rgbClr val="000000"/>
                          </a:solidFill>
                          <a:latin typeface="Proxima Nova Extrabold"/>
                          <a:ea typeface="Proxima Nova Extrabold"/>
                          <a:cs typeface="Proxima Nova Extrabold"/>
                          <a:sym typeface="Proxima Nova Extrabold"/>
                        </a:rPr>
                        <a:t>NATIVE APP</a:t>
                      </a:r>
                      <a:endParaRPr sz="1200" u="none" cap="none" strike="noStrike">
                        <a:latin typeface="Proxima Nova Extrabold"/>
                        <a:ea typeface="Proxima Nova Extrabold"/>
                        <a:cs typeface="Proxima Nova Extrabold"/>
                        <a:sym typeface="Proxima Nova Extrabold"/>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Proxima Nova"/>
                          <a:ea typeface="Proxima Nova"/>
                          <a:cs typeface="Proxima Nova"/>
                          <a:sym typeface="Proxima Nova"/>
                        </a:rPr>
                        <a:t>Authorization Code + PKCE</a:t>
                      </a:r>
                      <a:endParaRPr sz="1200" u="none" cap="none" strike="noStrike">
                        <a:latin typeface="Proxima Nova"/>
                        <a:ea typeface="Proxima Nova"/>
                        <a:cs typeface="Proxima Nova"/>
                        <a:sym typeface="Proxima Nova"/>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Proxima Nova"/>
                          <a:ea typeface="Proxima Nova"/>
                          <a:cs typeface="Proxima Nova"/>
                          <a:sym typeface="Proxima Nova"/>
                        </a:rPr>
                        <a:t>Authorization Code + PKCE</a:t>
                      </a:r>
                      <a:endParaRPr sz="1200" u="none" cap="none" strike="noStrike">
                        <a:latin typeface="Proxima Nova"/>
                        <a:ea typeface="Proxima Nova"/>
                        <a:cs typeface="Proxima Nova"/>
                        <a:sym typeface="Proxima Nova"/>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56257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rgbClr val="000000"/>
                          </a:solidFill>
                          <a:latin typeface="Proxima Nova Extrabold"/>
                          <a:ea typeface="Proxima Nova Extrabold"/>
                          <a:cs typeface="Proxima Nova Extrabold"/>
                          <a:sym typeface="Proxima Nova Extrabold"/>
                        </a:rPr>
                        <a:t>MACHINE-TO-MACHINE</a:t>
                      </a:r>
                      <a:endParaRPr sz="1200" u="none" cap="none" strike="noStrike">
                        <a:solidFill>
                          <a:srgbClr val="000000"/>
                        </a:solidFill>
                        <a:latin typeface="Proxima Nova Extrabold"/>
                        <a:ea typeface="Proxima Nova Extrabold"/>
                        <a:cs typeface="Proxima Nova Extrabold"/>
                        <a:sym typeface="Proxima Nova Extrabold"/>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Proxima Nova"/>
                          <a:ea typeface="Proxima Nova"/>
                          <a:cs typeface="Proxima Nova"/>
                          <a:sym typeface="Proxima Nova"/>
                        </a:rPr>
                        <a:t>Client Credentials</a:t>
                      </a:r>
                      <a:endParaRPr sz="1200" u="none" cap="none" strike="noStrike">
                        <a:latin typeface="Proxima Nova"/>
                        <a:ea typeface="Proxima Nova"/>
                        <a:cs typeface="Proxima Nova"/>
                        <a:sym typeface="Proxima Nova"/>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Proxima Nova"/>
                          <a:ea typeface="Proxima Nova"/>
                          <a:cs typeface="Proxima Nova"/>
                          <a:sym typeface="Proxima Nova"/>
                        </a:rPr>
                        <a:t>Client Credentials</a:t>
                      </a:r>
                      <a:endParaRPr sz="1200" u="none" cap="none" strike="noStrike">
                        <a:latin typeface="Proxima Nova"/>
                        <a:ea typeface="Proxima Nova"/>
                        <a:cs typeface="Proxima Nova"/>
                        <a:sym typeface="Proxima Nova"/>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562575">
                <a:tc>
                  <a:txBody>
                    <a:bodyPr/>
                    <a:lstStyle/>
                    <a:p>
                      <a:pPr indent="0" lvl="0" marL="0" marR="0" rtl="0" algn="l">
                        <a:lnSpc>
                          <a:spcPct val="100000"/>
                        </a:lnSpc>
                        <a:spcBef>
                          <a:spcPts val="0"/>
                        </a:spcBef>
                        <a:spcAft>
                          <a:spcPts val="0"/>
                        </a:spcAft>
                        <a:buNone/>
                      </a:pPr>
                      <a:r>
                        <a:rPr lang="en" sz="1200">
                          <a:solidFill>
                            <a:srgbClr val="000000"/>
                          </a:solidFill>
                          <a:latin typeface="Proxima Nova Extrabold"/>
                          <a:ea typeface="Proxima Nova Extrabold"/>
                          <a:cs typeface="Proxima Nova Extrabold"/>
                          <a:sym typeface="Proxima Nova Extrabold"/>
                        </a:rPr>
                        <a:t>DEVICES WITH NO BROWSER</a:t>
                      </a:r>
                      <a:endParaRPr sz="1200">
                        <a:solidFill>
                          <a:srgbClr val="000000"/>
                        </a:solidFill>
                        <a:latin typeface="Proxima Nova Extrabold"/>
                        <a:ea typeface="Proxima Nova Extrabold"/>
                        <a:cs typeface="Proxima Nova Extrabold"/>
                        <a:sym typeface="Proxima Nova Extrabold"/>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lang="en" sz="1200">
                          <a:latin typeface="Proxima Nova"/>
                          <a:ea typeface="Proxima Nova"/>
                          <a:cs typeface="Proxima Nova"/>
                          <a:sym typeface="Proxima Nova"/>
                        </a:rPr>
                        <a:t>Device Flow</a:t>
                      </a:r>
                      <a:endParaRPr sz="1200" u="none" cap="none" strike="noStrike">
                        <a:latin typeface="Proxima Nova"/>
                        <a:ea typeface="Proxima Nova"/>
                        <a:cs typeface="Proxima Nova"/>
                        <a:sym typeface="Proxima Nova"/>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lang="en" sz="1200">
                          <a:latin typeface="Proxima Nova"/>
                          <a:ea typeface="Proxima Nova"/>
                          <a:cs typeface="Proxima Nova"/>
                          <a:sym typeface="Proxima Nova"/>
                        </a:rPr>
                        <a:t>Device Flow</a:t>
                      </a:r>
                      <a:endParaRPr sz="1200" u="none" cap="none" strike="noStrike">
                        <a:latin typeface="Proxima Nova"/>
                        <a:ea typeface="Proxima Nova"/>
                        <a:cs typeface="Proxima Nova"/>
                        <a:sym typeface="Proxima Nova"/>
                      </a:endParaRPr>
                    </a:p>
                  </a:txBody>
                  <a:tcPr marT="90000" marB="900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109"/>
          <p:cNvSpPr txBox="1"/>
          <p:nvPr/>
        </p:nvSpPr>
        <p:spPr>
          <a:xfrm>
            <a:off x="419100" y="1090950"/>
            <a:ext cx="8305800" cy="2961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1" i="0" lang="en" sz="5000" u="none" cap="none" strike="noStrike">
                <a:solidFill>
                  <a:srgbClr val="FFFFFF"/>
                </a:solidFill>
                <a:latin typeface="Proxima Nova"/>
                <a:ea typeface="Proxima Nova"/>
                <a:cs typeface="Proxima Nova"/>
                <a:sym typeface="Proxima Nova"/>
              </a:rPr>
              <a:t>03. </a:t>
            </a:r>
            <a:r>
              <a:rPr b="1" i="0" lang="en" sz="5000" u="none" cap="none" strike="noStrike">
                <a:solidFill>
                  <a:schemeClr val="lt1"/>
                </a:solidFill>
                <a:latin typeface="Proxima Nova"/>
                <a:ea typeface="Proxima Nova"/>
                <a:cs typeface="Proxima Nova"/>
                <a:sym typeface="Proxima Nova"/>
              </a:rPr>
              <a:t>OpenID Connect</a:t>
            </a:r>
            <a:endParaRPr b="1" i="0" sz="5000" u="none" cap="none" strike="noStrike">
              <a:solidFill>
                <a:srgbClr val="FFFFFF"/>
              </a:solidFill>
              <a:latin typeface="Proxima Nova"/>
              <a:ea typeface="Proxima Nova"/>
              <a:cs typeface="Proxima Nova"/>
              <a:sym typeface="Proxima Nov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10"/>
          <p:cNvSpPr txBox="1"/>
          <p:nvPr>
            <p:ph idx="1" type="body"/>
          </p:nvPr>
        </p:nvSpPr>
        <p:spPr>
          <a:xfrm>
            <a:off x="419100" y="277819"/>
            <a:ext cx="8305800" cy="368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800"/>
              <a:buNone/>
            </a:pPr>
            <a:r>
              <a:rPr b="1" lang="en" sz="1700">
                <a:solidFill>
                  <a:srgbClr val="212121"/>
                </a:solidFill>
              </a:rPr>
              <a:t>OIDC</a:t>
            </a:r>
            <a:endParaRPr sz="1500"/>
          </a:p>
        </p:txBody>
      </p:sp>
      <p:pic>
        <p:nvPicPr>
          <p:cNvPr id="883" name="Google Shape;883;p110"/>
          <p:cNvPicPr preferRelativeResize="0"/>
          <p:nvPr/>
        </p:nvPicPr>
        <p:blipFill rotWithShape="1">
          <a:blip r:embed="rId3">
            <a:alphaModFix/>
          </a:blip>
          <a:srcRect b="15290" l="4584" r="4638" t="87621"/>
          <a:stretch/>
        </p:blipFill>
        <p:spPr>
          <a:xfrm flipH="1" rot="10800000">
            <a:off x="419100" y="4364600"/>
            <a:ext cx="8300702" cy="149850"/>
          </a:xfrm>
          <a:prstGeom prst="rect">
            <a:avLst/>
          </a:prstGeom>
          <a:noFill/>
          <a:ln>
            <a:noFill/>
          </a:ln>
        </p:spPr>
      </p:pic>
      <p:sp>
        <p:nvSpPr>
          <p:cNvPr id="884" name="Google Shape;884;p110"/>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aphicFrame>
        <p:nvGraphicFramePr>
          <p:cNvPr id="885" name="Google Shape;885;p110"/>
          <p:cNvGraphicFramePr/>
          <p:nvPr/>
        </p:nvGraphicFramePr>
        <p:xfrm>
          <a:off x="431492" y="989995"/>
          <a:ext cx="3000000" cy="3000000"/>
        </p:xfrm>
        <a:graphic>
          <a:graphicData uri="http://schemas.openxmlformats.org/drawingml/2006/table">
            <a:tbl>
              <a:tblPr>
                <a:noFill/>
                <a:tableStyleId>{FBB5D4A0-BAAC-4477-8199-AA87195E67D9}</a:tableStyleId>
              </a:tblPr>
              <a:tblGrid>
                <a:gridCol w="4682350"/>
              </a:tblGrid>
              <a:tr h="20143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Proxima Nova Extrabold"/>
                          <a:ea typeface="Proxima Nova Extrabold"/>
                          <a:cs typeface="Proxima Nova Extrabold"/>
                          <a:sym typeface="Proxima Nova Extrabold"/>
                        </a:rPr>
                        <a:t>¿QUÉ ES?</a:t>
                      </a:r>
                      <a:endParaRPr sz="1400" u="none" cap="none" strike="noStrike">
                        <a:latin typeface="Proxima Nova Extrabold"/>
                        <a:ea typeface="Proxima Nova Extrabold"/>
                        <a:cs typeface="Proxima Nova Extrabold"/>
                        <a:sym typeface="Proxima Nova Extrabold"/>
                      </a:endParaRPr>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Proxima Nova"/>
                        <a:ea typeface="Proxima Nova"/>
                        <a:cs typeface="Proxima Nova"/>
                        <a:sym typeface="Proxima Nova"/>
                      </a:endParaRPr>
                    </a:p>
                    <a:p>
                      <a:pPr indent="-317500" lvl="0" marL="457200" marR="0" rtl="0" algn="l">
                        <a:lnSpc>
                          <a:spcPct val="100000"/>
                        </a:lnSpc>
                        <a:spcBef>
                          <a:spcPts val="0"/>
                        </a:spcBef>
                        <a:spcAft>
                          <a:spcPts val="0"/>
                        </a:spcAft>
                        <a:buClr>
                          <a:schemeClr val="accent4"/>
                        </a:buClr>
                        <a:buSzPts val="1400"/>
                        <a:buFont typeface="Proxima Nova"/>
                        <a:buChar char="●"/>
                      </a:pPr>
                      <a:r>
                        <a:rPr lang="en">
                          <a:latin typeface="Proxima Nova"/>
                          <a:ea typeface="Proxima Nova"/>
                          <a:cs typeface="Proxima Nova"/>
                          <a:sym typeface="Proxima Nova"/>
                        </a:rPr>
                        <a:t>Protocolo de </a:t>
                      </a:r>
                      <a:r>
                        <a:rPr b="1" lang="en">
                          <a:latin typeface="Proxima Nova"/>
                          <a:ea typeface="Proxima Nova"/>
                          <a:cs typeface="Proxima Nova"/>
                          <a:sym typeface="Proxima Nova"/>
                        </a:rPr>
                        <a:t>autenticación.</a:t>
                      </a:r>
                      <a:br>
                        <a:rPr b="1" lang="en">
                          <a:latin typeface="Proxima Nova"/>
                          <a:ea typeface="Proxima Nova"/>
                          <a:cs typeface="Proxima Nova"/>
                          <a:sym typeface="Proxima Nova"/>
                        </a:rPr>
                      </a:br>
                      <a:endParaRPr b="1">
                        <a:latin typeface="Proxima Nova"/>
                        <a:ea typeface="Proxima Nova"/>
                        <a:cs typeface="Proxima Nova"/>
                        <a:sym typeface="Proxima Nova"/>
                      </a:endParaRPr>
                    </a:p>
                    <a:p>
                      <a:pPr indent="-317500" lvl="0" marL="457200" marR="0" rtl="0" algn="l">
                        <a:lnSpc>
                          <a:spcPct val="100000"/>
                        </a:lnSpc>
                        <a:spcBef>
                          <a:spcPts val="0"/>
                        </a:spcBef>
                        <a:spcAft>
                          <a:spcPts val="0"/>
                        </a:spcAft>
                        <a:buClr>
                          <a:schemeClr val="accent4"/>
                        </a:buClr>
                        <a:buSzPts val="1400"/>
                        <a:buFont typeface="Proxima Nova"/>
                        <a:buChar char="●"/>
                      </a:pPr>
                      <a:r>
                        <a:rPr lang="en">
                          <a:latin typeface="Proxima Nova"/>
                          <a:ea typeface="Proxima Nova"/>
                          <a:cs typeface="Proxima Nova"/>
                          <a:sym typeface="Proxima Nova"/>
                        </a:rPr>
                        <a:t>Funciona sobre OAuth</a:t>
                      </a:r>
                      <a:br>
                        <a:rPr lang="en">
                          <a:latin typeface="Proxima Nova"/>
                          <a:ea typeface="Proxima Nova"/>
                          <a:cs typeface="Proxima Nova"/>
                          <a:sym typeface="Proxima Nova"/>
                        </a:rPr>
                      </a:br>
                      <a:endParaRPr>
                        <a:latin typeface="Proxima Nova"/>
                        <a:ea typeface="Proxima Nova"/>
                        <a:cs typeface="Proxima Nova"/>
                        <a:sym typeface="Proxima Nova"/>
                      </a:endParaRPr>
                    </a:p>
                    <a:p>
                      <a:pPr indent="-317500" lvl="0" marL="457200" marR="0" rtl="0" algn="l">
                        <a:lnSpc>
                          <a:spcPct val="100000"/>
                        </a:lnSpc>
                        <a:spcBef>
                          <a:spcPts val="0"/>
                        </a:spcBef>
                        <a:spcAft>
                          <a:spcPts val="0"/>
                        </a:spcAft>
                        <a:buClr>
                          <a:schemeClr val="accent4"/>
                        </a:buClr>
                        <a:buSzPts val="1400"/>
                        <a:buFont typeface="Proxima Nova"/>
                        <a:buChar char="●"/>
                      </a:pPr>
                      <a:r>
                        <a:rPr lang="en">
                          <a:latin typeface="Proxima Nova"/>
                          <a:ea typeface="Proxima Nova"/>
                          <a:cs typeface="Proxima Nova"/>
                          <a:sym typeface="Proxima Nova"/>
                        </a:rPr>
                        <a:t>OpenID Connect = OAuth + (Identidad, Autenticación)</a:t>
                      </a:r>
                      <a:endParaRPr>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2839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Proxima Nova Extrabold"/>
                          <a:ea typeface="Proxima Nova Extrabold"/>
                          <a:cs typeface="Proxima Nova Extrabold"/>
                          <a:sym typeface="Proxima Nova Extrabold"/>
                        </a:rPr>
                        <a:t>¿C</a:t>
                      </a:r>
                      <a:r>
                        <a:rPr lang="en">
                          <a:latin typeface="Proxima Nova Extrabold"/>
                          <a:ea typeface="Proxima Nova Extrabold"/>
                          <a:cs typeface="Proxima Nova Extrabold"/>
                          <a:sym typeface="Proxima Nova Extrabold"/>
                        </a:rPr>
                        <a:t>UÁNDO PUEDO UTILIZARLO</a:t>
                      </a:r>
                      <a:r>
                        <a:rPr lang="en" sz="1400" u="none" cap="none" strike="noStrike">
                          <a:latin typeface="Proxima Nova Extrabold"/>
                          <a:ea typeface="Proxima Nova Extrabold"/>
                          <a:cs typeface="Proxima Nova Extrabold"/>
                          <a:sym typeface="Proxima Nova Extrabold"/>
                        </a:rPr>
                        <a:t>?</a:t>
                      </a:r>
                      <a:endParaRPr sz="1400" u="none" cap="none" strike="noStrike">
                        <a:latin typeface="Proxima Nova Extrabold"/>
                        <a:ea typeface="Proxima Nova Extrabold"/>
                        <a:cs typeface="Proxima Nova Extrabold"/>
                        <a:sym typeface="Proxima Nova Extrabold"/>
                      </a:endParaRPr>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Proxima Nova Extrabold"/>
                        <a:ea typeface="Proxima Nova Extrabold"/>
                        <a:cs typeface="Proxima Nova Extrabold"/>
                        <a:sym typeface="Proxima Nova Extrabold"/>
                      </a:endParaRPr>
                    </a:p>
                    <a:p>
                      <a:pPr indent="0" lvl="0" marL="0" marR="0" rtl="0" algn="l">
                        <a:lnSpc>
                          <a:spcPct val="100000"/>
                        </a:lnSpc>
                        <a:spcBef>
                          <a:spcPts val="0"/>
                        </a:spcBef>
                        <a:spcAft>
                          <a:spcPts val="0"/>
                        </a:spcAft>
                        <a:buClr>
                          <a:srgbClr val="000000"/>
                        </a:buClr>
                        <a:buSzPts val="1400"/>
                        <a:buFont typeface="Arial"/>
                        <a:buNone/>
                      </a:pPr>
                      <a:r>
                        <a:rPr lang="en">
                          <a:latin typeface="Proxima Nova"/>
                          <a:ea typeface="Proxima Nova"/>
                          <a:cs typeface="Proxima Nova"/>
                          <a:sym typeface="Proxima Nova"/>
                        </a:rPr>
                        <a:t>Admite clientes de todos los tipos</a:t>
                      </a:r>
                      <a:br>
                        <a:rPr lang="en" sz="1400" u="none" cap="none" strike="noStrike">
                          <a:latin typeface="Proxima Nova"/>
                          <a:ea typeface="Proxima Nova"/>
                          <a:cs typeface="Proxima Nova"/>
                          <a:sym typeface="Proxima Nova"/>
                        </a:rPr>
                      </a:br>
                      <a:endParaRPr sz="1400" u="none" cap="none" strike="noStrike">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886" name="Google Shape;886;p110"/>
          <p:cNvSpPr/>
          <p:nvPr/>
        </p:nvSpPr>
        <p:spPr>
          <a:xfrm>
            <a:off x="430408" y="2884379"/>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887" name="Google Shape;887;p110"/>
          <p:cNvPicPr preferRelativeResize="0"/>
          <p:nvPr/>
        </p:nvPicPr>
        <p:blipFill>
          <a:blip r:embed="rId4">
            <a:alphaModFix/>
          </a:blip>
          <a:stretch>
            <a:fillRect/>
          </a:stretch>
        </p:blipFill>
        <p:spPr>
          <a:xfrm>
            <a:off x="5391000" y="1660450"/>
            <a:ext cx="2381250" cy="2381250"/>
          </a:xfrm>
          <a:prstGeom prst="rect">
            <a:avLst/>
          </a:prstGeom>
          <a:noFill/>
          <a:ln>
            <a:noFill/>
          </a:ln>
        </p:spPr>
      </p:pic>
      <p:pic>
        <p:nvPicPr>
          <p:cNvPr id="888" name="Google Shape;888;p110"/>
          <p:cNvPicPr preferRelativeResize="0"/>
          <p:nvPr/>
        </p:nvPicPr>
        <p:blipFill>
          <a:blip r:embed="rId5">
            <a:alphaModFix/>
          </a:blip>
          <a:stretch>
            <a:fillRect/>
          </a:stretch>
        </p:blipFill>
        <p:spPr>
          <a:xfrm>
            <a:off x="7105499" y="835225"/>
            <a:ext cx="1504275" cy="15042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graphicFrame>
        <p:nvGraphicFramePr>
          <p:cNvPr id="893" name="Google Shape;893;p111"/>
          <p:cNvGraphicFramePr/>
          <p:nvPr/>
        </p:nvGraphicFramePr>
        <p:xfrm>
          <a:off x="431492" y="989995"/>
          <a:ext cx="3000000" cy="3000000"/>
        </p:xfrm>
        <a:graphic>
          <a:graphicData uri="http://schemas.openxmlformats.org/drawingml/2006/table">
            <a:tbl>
              <a:tblPr>
                <a:noFill/>
                <a:tableStyleId>{F49D09B2-C72C-41F4-8EA3-5376972E2919}</a:tableStyleId>
              </a:tblPr>
              <a:tblGrid>
                <a:gridCol w="2524925"/>
              </a:tblGrid>
              <a:tr h="1388850">
                <a:tc>
                  <a:txBody>
                    <a:bodyPr/>
                    <a:lstStyle/>
                    <a:p>
                      <a:pPr indent="0" lvl="0" marL="0" marR="365760" rtl="0" algn="l">
                        <a:spcBef>
                          <a:spcPts val="0"/>
                        </a:spcBef>
                        <a:spcAft>
                          <a:spcPts val="0"/>
                        </a:spcAft>
                        <a:buNone/>
                      </a:pPr>
                      <a:r>
                        <a:rPr lang="en" sz="1200">
                          <a:solidFill>
                            <a:schemeClr val="dk1"/>
                          </a:solidFill>
                          <a:latin typeface="Proxima Nova Extrabold"/>
                          <a:ea typeface="Proxima Nova Extrabold"/>
                          <a:cs typeface="Proxima Nova Extrabold"/>
                          <a:sym typeface="Proxima Nova Extrabold"/>
                        </a:rPr>
                        <a:t>TIPOS DE TOKEN</a:t>
                      </a:r>
                      <a:endParaRPr sz="1000">
                        <a:latin typeface="Proxima Nova Extrabold"/>
                        <a:ea typeface="Proxima Nova Extrabold"/>
                        <a:cs typeface="Proxima Nova Extrabold"/>
                        <a:sym typeface="Proxima Nova Extrabold"/>
                      </a:endParaRPr>
                    </a:p>
                    <a:p>
                      <a:pPr indent="0" lvl="0" marL="0" marR="365760" rtl="0" algn="l">
                        <a:spcBef>
                          <a:spcPts val="0"/>
                        </a:spcBef>
                        <a:spcAft>
                          <a:spcPts val="0"/>
                        </a:spcAft>
                        <a:buNone/>
                      </a:pPr>
                      <a:r>
                        <a:t/>
                      </a:r>
                      <a:endParaRPr sz="1000">
                        <a:latin typeface="Proxima Nova"/>
                        <a:ea typeface="Proxima Nova"/>
                        <a:cs typeface="Proxima Nova"/>
                        <a:sym typeface="Proxima Nova"/>
                      </a:endParaRPr>
                    </a:p>
                    <a:p>
                      <a:pPr indent="0" lvl="0" marL="0" marR="365760" rtl="0" algn="l">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Estandariza la criptografía y procedimientos de validación.</a:t>
                      </a:r>
                      <a:endParaRPr>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894" name="Google Shape;894;p111"/>
          <p:cNvSpPr/>
          <p:nvPr/>
        </p:nvSpPr>
        <p:spPr>
          <a:xfrm>
            <a:off x="431500" y="2530669"/>
            <a:ext cx="490500" cy="312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895" name="Google Shape;895;p111"/>
          <p:cNvSpPr/>
          <p:nvPr/>
        </p:nvSpPr>
        <p:spPr>
          <a:xfrm>
            <a:off x="3121891" y="2530669"/>
            <a:ext cx="490500" cy="312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aphicFrame>
        <p:nvGraphicFramePr>
          <p:cNvPr id="896" name="Google Shape;896;p111"/>
          <p:cNvGraphicFramePr/>
          <p:nvPr/>
        </p:nvGraphicFramePr>
        <p:xfrm>
          <a:off x="5803965" y="983795"/>
          <a:ext cx="3000000" cy="3000000"/>
        </p:xfrm>
        <a:graphic>
          <a:graphicData uri="http://schemas.openxmlformats.org/drawingml/2006/table">
            <a:tbl>
              <a:tblPr>
                <a:noFill/>
                <a:tableStyleId>{F49D09B2-C72C-41F4-8EA3-5376972E2919}</a:tableStyleId>
              </a:tblPr>
              <a:tblGrid>
                <a:gridCol w="2819125"/>
              </a:tblGrid>
              <a:tr h="1388850">
                <a:tc>
                  <a:txBody>
                    <a:bodyPr/>
                    <a:lstStyle/>
                    <a:p>
                      <a:pPr indent="0" lvl="0" marL="0" marR="365760" rtl="0" algn="l">
                        <a:spcBef>
                          <a:spcPts val="0"/>
                        </a:spcBef>
                        <a:spcAft>
                          <a:spcPts val="0"/>
                        </a:spcAft>
                        <a:buClr>
                          <a:schemeClr val="dk1"/>
                        </a:buClr>
                        <a:buSzPts val="1100"/>
                        <a:buFont typeface="Arial"/>
                        <a:buNone/>
                      </a:pPr>
                      <a:r>
                        <a:rPr lang="en" sz="1200">
                          <a:solidFill>
                            <a:schemeClr val="dk1"/>
                          </a:solidFill>
                          <a:latin typeface="Proxima Nova Extrabold"/>
                          <a:ea typeface="Proxima Nova Extrabold"/>
                          <a:cs typeface="Proxima Nova Extrabold"/>
                          <a:sym typeface="Proxima Nova Extrabold"/>
                        </a:rPr>
                        <a:t>WELL-KNOWN ENDPOINT</a:t>
                      </a:r>
                      <a:endParaRPr sz="1200">
                        <a:solidFill>
                          <a:schemeClr val="dk1"/>
                        </a:solidFill>
                        <a:latin typeface="Proxima Nova Extrabold"/>
                        <a:ea typeface="Proxima Nova Extrabold"/>
                        <a:cs typeface="Proxima Nova Extrabold"/>
                        <a:sym typeface="Proxima Nova Extrabold"/>
                      </a:endParaRPr>
                    </a:p>
                    <a:p>
                      <a:pPr indent="0" lvl="0" marL="0" marR="365760" rtl="0" algn="l">
                        <a:spcBef>
                          <a:spcPts val="0"/>
                        </a:spcBef>
                        <a:spcAft>
                          <a:spcPts val="0"/>
                        </a:spcAft>
                        <a:buClr>
                          <a:schemeClr val="dk1"/>
                        </a:buClr>
                        <a:buSzPts val="1100"/>
                        <a:buFont typeface="Arial"/>
                        <a:buNone/>
                      </a:pPr>
                      <a:r>
                        <a:t/>
                      </a:r>
                      <a:endParaRPr sz="1000">
                        <a:solidFill>
                          <a:schemeClr val="dk1"/>
                        </a:solidFill>
                        <a:latin typeface="Proxima Nova"/>
                        <a:ea typeface="Proxima Nova"/>
                        <a:cs typeface="Proxima Nova"/>
                        <a:sym typeface="Proxima Nova"/>
                      </a:endParaRPr>
                    </a:p>
                    <a:p>
                      <a:pPr indent="0" lvl="0" marL="0" marR="365760" rtl="0" algn="l">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Con un documento que describe al proveedor de OpenID (scopes y tipos de claim que soporta, la public key para verificar tokens, etc)</a:t>
                      </a:r>
                      <a:endParaRPr sz="1200">
                        <a:solidFill>
                          <a:schemeClr val="dk1"/>
                        </a:solidFill>
                        <a:latin typeface="Proxima Nova Extrabold"/>
                        <a:ea typeface="Proxima Nova Extrabold"/>
                        <a:cs typeface="Proxima Nova Extrabold"/>
                        <a:sym typeface="Proxima Nova Extrabold"/>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897" name="Google Shape;897;p111"/>
          <p:cNvSpPr/>
          <p:nvPr/>
        </p:nvSpPr>
        <p:spPr>
          <a:xfrm>
            <a:off x="430408" y="804016"/>
            <a:ext cx="490500" cy="312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898" name="Google Shape;898;p111"/>
          <p:cNvSpPr/>
          <p:nvPr/>
        </p:nvSpPr>
        <p:spPr>
          <a:xfrm>
            <a:off x="3120799" y="804016"/>
            <a:ext cx="490500" cy="312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899" name="Google Shape;899;p111"/>
          <p:cNvSpPr/>
          <p:nvPr/>
        </p:nvSpPr>
        <p:spPr>
          <a:xfrm>
            <a:off x="5802881" y="797816"/>
            <a:ext cx="490500" cy="312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aphicFrame>
        <p:nvGraphicFramePr>
          <p:cNvPr id="900" name="Google Shape;900;p111"/>
          <p:cNvGraphicFramePr/>
          <p:nvPr/>
        </p:nvGraphicFramePr>
        <p:xfrm>
          <a:off x="3121904" y="987620"/>
          <a:ext cx="3000000" cy="3000000"/>
        </p:xfrm>
        <a:graphic>
          <a:graphicData uri="http://schemas.openxmlformats.org/drawingml/2006/table">
            <a:tbl>
              <a:tblPr>
                <a:noFill/>
                <a:tableStyleId>{F49D09B2-C72C-41F4-8EA3-5376972E2919}</a:tableStyleId>
              </a:tblPr>
              <a:tblGrid>
                <a:gridCol w="2496525"/>
              </a:tblGrid>
              <a:tr h="1388850">
                <a:tc>
                  <a:txBody>
                    <a:bodyPr/>
                    <a:lstStyle/>
                    <a:p>
                      <a:pPr indent="0" lvl="0" marL="0" marR="365760" rtl="0" algn="l">
                        <a:spcBef>
                          <a:spcPts val="0"/>
                        </a:spcBef>
                        <a:spcAft>
                          <a:spcPts val="0"/>
                        </a:spcAft>
                        <a:buClr>
                          <a:schemeClr val="dk1"/>
                        </a:buClr>
                        <a:buSzPts val="1100"/>
                        <a:buFont typeface="Arial"/>
                        <a:buNone/>
                      </a:pPr>
                      <a:r>
                        <a:rPr lang="en" sz="1200">
                          <a:solidFill>
                            <a:schemeClr val="dk1"/>
                          </a:solidFill>
                          <a:latin typeface="Proxima Nova Extrabold"/>
                          <a:ea typeface="Proxima Nova Extrabold"/>
                          <a:cs typeface="Proxima Nova Extrabold"/>
                          <a:sym typeface="Proxima Nova Extrabold"/>
                        </a:rPr>
                        <a:t>IDENTITY TOKEN</a:t>
                      </a:r>
                      <a:endParaRPr sz="1000">
                        <a:solidFill>
                          <a:schemeClr val="dk1"/>
                        </a:solidFill>
                        <a:latin typeface="Proxima Nova Extrabold"/>
                        <a:ea typeface="Proxima Nova Extrabold"/>
                        <a:cs typeface="Proxima Nova Extrabold"/>
                        <a:sym typeface="Proxima Nova Extrabold"/>
                      </a:endParaRPr>
                    </a:p>
                    <a:p>
                      <a:pPr indent="0" lvl="0" marL="0" marR="365760" rtl="0" algn="l">
                        <a:spcBef>
                          <a:spcPts val="0"/>
                        </a:spcBef>
                        <a:spcAft>
                          <a:spcPts val="0"/>
                        </a:spcAft>
                        <a:buClr>
                          <a:schemeClr val="dk1"/>
                        </a:buClr>
                        <a:buSzPts val="1100"/>
                        <a:buFont typeface="Arial"/>
                        <a:buNone/>
                      </a:pPr>
                      <a:r>
                        <a:t/>
                      </a:r>
                      <a:endParaRPr sz="1000">
                        <a:solidFill>
                          <a:schemeClr val="dk1"/>
                        </a:solidFill>
                        <a:latin typeface="Proxima Nova"/>
                        <a:ea typeface="Proxima Nova"/>
                        <a:cs typeface="Proxima Nova"/>
                        <a:sym typeface="Proxima Nova"/>
                      </a:endParaRPr>
                    </a:p>
                    <a:p>
                      <a:pPr indent="0" lvl="0" marL="0" marR="365760" rtl="0" algn="l">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Describe el evento de autenticación. Está pensado para el client </a:t>
                      </a:r>
                      <a:r>
                        <a:rPr lang="en" sz="1200">
                          <a:solidFill>
                            <a:schemeClr val="dk1"/>
                          </a:solidFill>
                          <a:latin typeface="Proxima Nova"/>
                          <a:ea typeface="Proxima Nova"/>
                          <a:cs typeface="Proxima Nova"/>
                          <a:sym typeface="Proxima Nova"/>
                        </a:rPr>
                        <a:t>(JWT firmado con clave privada)</a:t>
                      </a:r>
                      <a:endParaRPr sz="1200">
                        <a:solidFill>
                          <a:schemeClr val="dk1"/>
                        </a:solidFill>
                        <a:latin typeface="Proxima Nova Extrabold"/>
                        <a:ea typeface="Proxima Nova Extrabold"/>
                        <a:cs typeface="Proxima Nova Extrabold"/>
                        <a:sym typeface="Proxima Nova Extrabold"/>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901" name="Google Shape;901;p111"/>
          <p:cNvGraphicFramePr/>
          <p:nvPr/>
        </p:nvGraphicFramePr>
        <p:xfrm>
          <a:off x="431492" y="2666395"/>
          <a:ext cx="3000000" cy="3000000"/>
        </p:xfrm>
        <a:graphic>
          <a:graphicData uri="http://schemas.openxmlformats.org/drawingml/2006/table">
            <a:tbl>
              <a:tblPr>
                <a:noFill/>
                <a:tableStyleId>{F49D09B2-C72C-41F4-8EA3-5376972E2919}</a:tableStyleId>
              </a:tblPr>
              <a:tblGrid>
                <a:gridCol w="2524925"/>
              </a:tblGrid>
              <a:tr h="1388850">
                <a:tc>
                  <a:txBody>
                    <a:bodyPr/>
                    <a:lstStyle/>
                    <a:p>
                      <a:pPr indent="0" lvl="0" marL="0" marR="365760" rtl="0" algn="l">
                        <a:spcBef>
                          <a:spcPts val="0"/>
                        </a:spcBef>
                        <a:spcAft>
                          <a:spcPts val="0"/>
                        </a:spcAft>
                        <a:buClr>
                          <a:schemeClr val="dk1"/>
                        </a:buClr>
                        <a:buSzPts val="1100"/>
                        <a:buFont typeface="Arial"/>
                        <a:buNone/>
                      </a:pPr>
                      <a:r>
                        <a:rPr lang="en" sz="1200">
                          <a:solidFill>
                            <a:schemeClr val="dk1"/>
                          </a:solidFill>
                          <a:latin typeface="Proxima Nova Extrabold"/>
                          <a:ea typeface="Proxima Nova Extrabold"/>
                          <a:cs typeface="Proxima Nova Extrabold"/>
                          <a:sym typeface="Proxima Nova Extrabold"/>
                        </a:rPr>
                        <a:t>USERINFO ENDPOINT</a:t>
                      </a:r>
                      <a:endParaRPr sz="1200">
                        <a:solidFill>
                          <a:schemeClr val="dk1"/>
                        </a:solidFill>
                        <a:latin typeface="Proxima Nova Extrabold"/>
                        <a:ea typeface="Proxima Nova Extrabold"/>
                        <a:cs typeface="Proxima Nova Extrabold"/>
                        <a:sym typeface="Proxima Nova Extrabold"/>
                      </a:endParaRPr>
                    </a:p>
                    <a:p>
                      <a:pPr indent="0" lvl="0" marL="0" rtl="0" algn="l">
                        <a:spcBef>
                          <a:spcPts val="0"/>
                        </a:spcBef>
                        <a:spcAft>
                          <a:spcPts val="0"/>
                        </a:spcAft>
                        <a:buClr>
                          <a:schemeClr val="dk1"/>
                        </a:buClr>
                        <a:buSzPts val="1100"/>
                        <a:buFont typeface="Arial"/>
                        <a:buNone/>
                      </a:pPr>
                      <a:r>
                        <a:t/>
                      </a:r>
                      <a:endParaRPr sz="1000">
                        <a:solidFill>
                          <a:schemeClr val="dk1"/>
                        </a:solidFill>
                        <a:latin typeface="Proxima Nova"/>
                        <a:ea typeface="Proxima Nova"/>
                        <a:cs typeface="Proxima Nova"/>
                        <a:sym typeface="Proxima Nova"/>
                      </a:endParaRPr>
                    </a:p>
                    <a:p>
                      <a:pPr indent="0" lvl="0" marL="0" marR="457200" rtl="0" algn="l">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Se llama con el access token y retorna claims con scopes acerca del usuario que hizo la delegación.</a:t>
                      </a:r>
                      <a:endParaRPr sz="1200">
                        <a:solidFill>
                          <a:schemeClr val="dk1"/>
                        </a:solidFill>
                        <a:latin typeface="Proxima Nova Extrabold"/>
                        <a:ea typeface="Proxima Nova Extrabold"/>
                        <a:cs typeface="Proxima Nova Extrabold"/>
                        <a:sym typeface="Proxima Nova Extrabold"/>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902" name="Google Shape;902;p111"/>
          <p:cNvGraphicFramePr/>
          <p:nvPr/>
        </p:nvGraphicFramePr>
        <p:xfrm>
          <a:off x="5803965" y="2660195"/>
          <a:ext cx="3000000" cy="3000000"/>
        </p:xfrm>
        <a:graphic>
          <a:graphicData uri="http://schemas.openxmlformats.org/drawingml/2006/table">
            <a:tbl>
              <a:tblPr>
                <a:noFill/>
                <a:tableStyleId>{F49D09B2-C72C-41F4-8EA3-5376972E2919}</a:tableStyleId>
              </a:tblPr>
              <a:tblGrid>
                <a:gridCol w="2819125"/>
              </a:tblGrid>
              <a:tr h="1388850">
                <a:tc>
                  <a:txBody>
                    <a:bodyPr/>
                    <a:lstStyle/>
                    <a:p>
                      <a:pPr indent="0" lvl="0" marL="0" marR="365760" rtl="0" algn="l">
                        <a:spcBef>
                          <a:spcPts val="0"/>
                        </a:spcBef>
                        <a:spcAft>
                          <a:spcPts val="0"/>
                        </a:spcAft>
                        <a:buClr>
                          <a:schemeClr val="dk1"/>
                        </a:buClr>
                        <a:buSzPts val="1100"/>
                        <a:buFont typeface="Arial"/>
                        <a:buNone/>
                      </a:pPr>
                      <a:r>
                        <a:rPr lang="en" sz="1200">
                          <a:solidFill>
                            <a:schemeClr val="dk1"/>
                          </a:solidFill>
                          <a:latin typeface="Proxima Nova Extrabold"/>
                          <a:ea typeface="Proxima Nova Extrabold"/>
                          <a:cs typeface="Proxima Nova Extrabold"/>
                          <a:sym typeface="Proxima Nova Extrabold"/>
                        </a:rPr>
                        <a:t>CLAIMS</a:t>
                      </a:r>
                      <a:endParaRPr sz="1000">
                        <a:solidFill>
                          <a:schemeClr val="dk1"/>
                        </a:solidFill>
                        <a:latin typeface="Proxima Nova Extrabold"/>
                        <a:ea typeface="Proxima Nova Extrabold"/>
                        <a:cs typeface="Proxima Nova Extrabold"/>
                        <a:sym typeface="Proxima Nova Extrabold"/>
                      </a:endParaRPr>
                    </a:p>
                    <a:p>
                      <a:pPr indent="0" lvl="0" marL="0" marR="365760" rtl="0" algn="l">
                        <a:spcBef>
                          <a:spcPts val="0"/>
                        </a:spcBef>
                        <a:spcAft>
                          <a:spcPts val="0"/>
                        </a:spcAft>
                        <a:buClr>
                          <a:schemeClr val="dk1"/>
                        </a:buClr>
                        <a:buSzPts val="1100"/>
                        <a:buFont typeface="Arial"/>
                        <a:buNone/>
                      </a:pPr>
                      <a:r>
                        <a:t/>
                      </a:r>
                      <a:endParaRPr sz="1000">
                        <a:solidFill>
                          <a:schemeClr val="dk1"/>
                        </a:solidFill>
                        <a:latin typeface="Proxima Nova"/>
                        <a:ea typeface="Proxima Nova"/>
                        <a:cs typeface="Proxima Nova"/>
                        <a:sym typeface="Proxima Nova"/>
                      </a:endParaRPr>
                    </a:p>
                    <a:p>
                      <a:pPr indent="0" lvl="0" marL="0" marR="365760" rtl="0" algn="l">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Define claims standard.</a:t>
                      </a:r>
                      <a:endParaRPr sz="1200">
                        <a:solidFill>
                          <a:schemeClr val="dk1"/>
                        </a:solidFill>
                        <a:latin typeface="Proxima Nova Extrabold"/>
                        <a:ea typeface="Proxima Nova Extrabold"/>
                        <a:cs typeface="Proxima Nova Extrabold"/>
                        <a:sym typeface="Proxima Nova Extrabold"/>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903" name="Google Shape;903;p111"/>
          <p:cNvGraphicFramePr/>
          <p:nvPr/>
        </p:nvGraphicFramePr>
        <p:xfrm>
          <a:off x="3121904" y="2664020"/>
          <a:ext cx="3000000" cy="3000000"/>
        </p:xfrm>
        <a:graphic>
          <a:graphicData uri="http://schemas.openxmlformats.org/drawingml/2006/table">
            <a:tbl>
              <a:tblPr>
                <a:noFill/>
                <a:tableStyleId>{F49D09B2-C72C-41F4-8EA3-5376972E2919}</a:tableStyleId>
              </a:tblPr>
              <a:tblGrid>
                <a:gridCol w="2496525"/>
              </a:tblGrid>
              <a:tr h="1388850">
                <a:tc>
                  <a:txBody>
                    <a:bodyPr/>
                    <a:lstStyle/>
                    <a:p>
                      <a:pPr indent="0" lvl="0" marL="0" marR="365760" rtl="0" algn="l">
                        <a:spcBef>
                          <a:spcPts val="0"/>
                        </a:spcBef>
                        <a:spcAft>
                          <a:spcPts val="0"/>
                        </a:spcAft>
                        <a:buClr>
                          <a:schemeClr val="dk1"/>
                        </a:buClr>
                        <a:buSzPts val="1100"/>
                        <a:buFont typeface="Arial"/>
                        <a:buNone/>
                      </a:pPr>
                      <a:r>
                        <a:rPr lang="en" sz="1200">
                          <a:solidFill>
                            <a:schemeClr val="dk1"/>
                          </a:solidFill>
                          <a:latin typeface="Proxima Nova Extrabold"/>
                          <a:ea typeface="Proxima Nova Extrabold"/>
                          <a:cs typeface="Proxima Nova Extrabold"/>
                          <a:sym typeface="Proxima Nova Extrabold"/>
                        </a:rPr>
                        <a:t>HYBRID FLOW</a:t>
                      </a:r>
                      <a:endParaRPr sz="1000">
                        <a:solidFill>
                          <a:schemeClr val="dk1"/>
                        </a:solidFill>
                        <a:latin typeface="Proxima Nova Extrabold"/>
                        <a:ea typeface="Proxima Nova Extrabold"/>
                        <a:cs typeface="Proxima Nova Extrabold"/>
                        <a:sym typeface="Proxima Nova Extrabold"/>
                      </a:endParaRPr>
                    </a:p>
                    <a:p>
                      <a:pPr indent="0" lvl="0" marL="0" marR="365760" rtl="0" algn="l">
                        <a:spcBef>
                          <a:spcPts val="0"/>
                        </a:spcBef>
                        <a:spcAft>
                          <a:spcPts val="0"/>
                        </a:spcAft>
                        <a:buClr>
                          <a:schemeClr val="dk1"/>
                        </a:buClr>
                        <a:buSzPts val="1100"/>
                        <a:buFont typeface="Arial"/>
                        <a:buNone/>
                      </a:pPr>
                      <a:r>
                        <a:t/>
                      </a:r>
                      <a:endParaRPr sz="1000">
                        <a:solidFill>
                          <a:schemeClr val="dk1"/>
                        </a:solidFill>
                        <a:latin typeface="Proxima Nova"/>
                        <a:ea typeface="Proxima Nova"/>
                        <a:cs typeface="Proxima Nova"/>
                        <a:sym typeface="Proxima Nova"/>
                      </a:endParaRPr>
                    </a:p>
                    <a:p>
                      <a:pPr indent="0" lvl="0" marL="0" marR="365760" rtl="0" algn="l">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Nuevo flow para autorización que agrega combinaciones extra utilizando el </a:t>
                      </a:r>
                      <a:r>
                        <a:rPr i="1" lang="en" sz="1200">
                          <a:solidFill>
                            <a:schemeClr val="dk1"/>
                          </a:solidFill>
                          <a:latin typeface="Proxima Nova"/>
                          <a:ea typeface="Proxima Nova"/>
                          <a:cs typeface="Proxima Nova"/>
                          <a:sym typeface="Proxima Nova"/>
                        </a:rPr>
                        <a:t>identity_token</a:t>
                      </a:r>
                      <a:r>
                        <a:rPr lang="en" sz="1200">
                          <a:solidFill>
                            <a:schemeClr val="dk1"/>
                          </a:solidFill>
                          <a:latin typeface="Proxima Nova Extrabold"/>
                          <a:ea typeface="Proxima Nova Extrabold"/>
                          <a:cs typeface="Proxima Nova Extrabold"/>
                          <a:sym typeface="Proxima Nova Extrabold"/>
                        </a:rPr>
                        <a:t>.</a:t>
                      </a:r>
                      <a:endParaRPr sz="1200">
                        <a:solidFill>
                          <a:schemeClr val="dk1"/>
                        </a:solidFill>
                        <a:latin typeface="Proxima Nova Extrabold"/>
                        <a:ea typeface="Proxima Nova Extrabold"/>
                        <a:cs typeface="Proxima Nova Extrabold"/>
                        <a:sym typeface="Proxima Nova Extrabold"/>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904" name="Google Shape;904;p111"/>
          <p:cNvSpPr txBox="1"/>
          <p:nvPr>
            <p:ph idx="4294967295" type="body"/>
          </p:nvPr>
        </p:nvSpPr>
        <p:spPr>
          <a:xfrm>
            <a:off x="419100" y="277819"/>
            <a:ext cx="8305800" cy="368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800"/>
              <a:buNone/>
            </a:pPr>
            <a:r>
              <a:rPr b="1" lang="en" sz="1700">
                <a:solidFill>
                  <a:srgbClr val="212121"/>
                </a:solidFill>
              </a:rPr>
              <a:t>FUNCIONALIDADES PRINCIPALES</a:t>
            </a:r>
            <a:endParaRPr sz="1500"/>
          </a:p>
        </p:txBody>
      </p:sp>
      <p:sp>
        <p:nvSpPr>
          <p:cNvPr id="905" name="Google Shape;905;p111"/>
          <p:cNvSpPr/>
          <p:nvPr/>
        </p:nvSpPr>
        <p:spPr>
          <a:xfrm>
            <a:off x="5788891" y="2530669"/>
            <a:ext cx="490500" cy="312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pic>
        <p:nvPicPr>
          <p:cNvPr id="906" name="Google Shape;906;p111"/>
          <p:cNvPicPr preferRelativeResize="0"/>
          <p:nvPr/>
        </p:nvPicPr>
        <p:blipFill rotWithShape="1">
          <a:blip r:embed="rId3">
            <a:alphaModFix/>
          </a:blip>
          <a:srcRect b="15290" l="4584" r="4638" t="87621"/>
          <a:stretch/>
        </p:blipFill>
        <p:spPr>
          <a:xfrm flipH="1" rot="10800000">
            <a:off x="419100" y="4364600"/>
            <a:ext cx="8300702" cy="149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3"/>
                                        </p:tgtEl>
                                        <p:attrNameLst>
                                          <p:attrName>style.visibility</p:attrName>
                                        </p:attrNameLst>
                                      </p:cBhvr>
                                      <p:to>
                                        <p:strVal val="visible"/>
                                      </p:to>
                                    </p:set>
                                    <p:animEffect filter="fade" transition="in">
                                      <p:cBhvr>
                                        <p:cTn dur="1000"/>
                                        <p:tgtEl>
                                          <p:spTgt spid="893"/>
                                        </p:tgtEl>
                                      </p:cBhvr>
                                    </p:animEffect>
                                  </p:childTnLst>
                                </p:cTn>
                              </p:par>
                              <p:par>
                                <p:cTn fill="hold" nodeType="withEffect" presetClass="entr" presetID="10" presetSubtype="0">
                                  <p:stCondLst>
                                    <p:cond delay="0"/>
                                  </p:stCondLst>
                                  <p:childTnLst>
                                    <p:set>
                                      <p:cBhvr>
                                        <p:cTn dur="1" fill="hold">
                                          <p:stCondLst>
                                            <p:cond delay="0"/>
                                          </p:stCondLst>
                                        </p:cTn>
                                        <p:tgtEl>
                                          <p:spTgt spid="897"/>
                                        </p:tgtEl>
                                        <p:attrNameLst>
                                          <p:attrName>style.visibility</p:attrName>
                                        </p:attrNameLst>
                                      </p:cBhvr>
                                      <p:to>
                                        <p:strVal val="visible"/>
                                      </p:to>
                                    </p:set>
                                    <p:animEffect filter="fade" transition="in">
                                      <p:cBhvr>
                                        <p:cTn dur="1000"/>
                                        <p:tgtEl>
                                          <p:spTgt spid="89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98"/>
                                        </p:tgtEl>
                                        <p:attrNameLst>
                                          <p:attrName>style.visibility</p:attrName>
                                        </p:attrNameLst>
                                      </p:cBhvr>
                                      <p:to>
                                        <p:strVal val="visible"/>
                                      </p:to>
                                    </p:set>
                                    <p:animEffect filter="fade" transition="in">
                                      <p:cBhvr>
                                        <p:cTn dur="1000"/>
                                        <p:tgtEl>
                                          <p:spTgt spid="898"/>
                                        </p:tgtEl>
                                      </p:cBhvr>
                                    </p:animEffect>
                                  </p:childTnLst>
                                </p:cTn>
                              </p:par>
                              <p:par>
                                <p:cTn fill="hold" nodeType="withEffect" presetClass="entr" presetID="10" presetSubtype="0">
                                  <p:stCondLst>
                                    <p:cond delay="0"/>
                                  </p:stCondLst>
                                  <p:childTnLst>
                                    <p:set>
                                      <p:cBhvr>
                                        <p:cTn dur="1" fill="hold">
                                          <p:stCondLst>
                                            <p:cond delay="0"/>
                                          </p:stCondLst>
                                        </p:cTn>
                                        <p:tgtEl>
                                          <p:spTgt spid="900"/>
                                        </p:tgtEl>
                                        <p:attrNameLst>
                                          <p:attrName>style.visibility</p:attrName>
                                        </p:attrNameLst>
                                      </p:cBhvr>
                                      <p:to>
                                        <p:strVal val="visible"/>
                                      </p:to>
                                    </p:set>
                                    <p:animEffect filter="fade" transition="in">
                                      <p:cBhvr>
                                        <p:cTn dur="1000"/>
                                        <p:tgtEl>
                                          <p:spTgt spid="90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896"/>
                                        </p:tgtEl>
                                        <p:attrNameLst>
                                          <p:attrName>style.visibility</p:attrName>
                                        </p:attrNameLst>
                                      </p:cBhvr>
                                      <p:to>
                                        <p:strVal val="visible"/>
                                      </p:to>
                                    </p:set>
                                    <p:animEffect filter="fade" transition="in">
                                      <p:cBhvr>
                                        <p:cTn dur="1000"/>
                                        <p:tgtEl>
                                          <p:spTgt spid="896"/>
                                        </p:tgtEl>
                                      </p:cBhvr>
                                    </p:animEffect>
                                  </p:childTnLst>
                                </p:cTn>
                              </p:par>
                              <p:par>
                                <p:cTn fill="hold" nodeType="withEffect" presetClass="entr" presetID="10" presetSubtype="0">
                                  <p:stCondLst>
                                    <p:cond delay="0"/>
                                  </p:stCondLst>
                                  <p:childTnLst>
                                    <p:set>
                                      <p:cBhvr>
                                        <p:cTn dur="1" fill="hold">
                                          <p:stCondLst>
                                            <p:cond delay="0"/>
                                          </p:stCondLst>
                                        </p:cTn>
                                        <p:tgtEl>
                                          <p:spTgt spid="899"/>
                                        </p:tgtEl>
                                        <p:attrNameLst>
                                          <p:attrName>style.visibility</p:attrName>
                                        </p:attrNameLst>
                                      </p:cBhvr>
                                      <p:to>
                                        <p:strVal val="visible"/>
                                      </p:to>
                                    </p:set>
                                    <p:animEffect filter="fade" transition="in">
                                      <p:cBhvr>
                                        <p:cTn dur="1000"/>
                                        <p:tgtEl>
                                          <p:spTgt spid="899"/>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894"/>
                                        </p:tgtEl>
                                        <p:attrNameLst>
                                          <p:attrName>style.visibility</p:attrName>
                                        </p:attrNameLst>
                                      </p:cBhvr>
                                      <p:to>
                                        <p:strVal val="visible"/>
                                      </p:to>
                                    </p:set>
                                    <p:animEffect filter="fade" transition="in">
                                      <p:cBhvr>
                                        <p:cTn dur="1000"/>
                                        <p:tgtEl>
                                          <p:spTgt spid="894"/>
                                        </p:tgtEl>
                                      </p:cBhvr>
                                    </p:animEffect>
                                  </p:childTnLst>
                                </p:cTn>
                              </p:par>
                              <p:par>
                                <p:cTn fill="hold" nodeType="withEffect" presetClass="entr" presetID="10" presetSubtype="0">
                                  <p:stCondLst>
                                    <p:cond delay="0"/>
                                  </p:stCondLst>
                                  <p:childTnLst>
                                    <p:set>
                                      <p:cBhvr>
                                        <p:cTn dur="1" fill="hold">
                                          <p:stCondLst>
                                            <p:cond delay="0"/>
                                          </p:stCondLst>
                                        </p:cTn>
                                        <p:tgtEl>
                                          <p:spTgt spid="901"/>
                                        </p:tgtEl>
                                        <p:attrNameLst>
                                          <p:attrName>style.visibility</p:attrName>
                                        </p:attrNameLst>
                                      </p:cBhvr>
                                      <p:to>
                                        <p:strVal val="visible"/>
                                      </p:to>
                                    </p:set>
                                    <p:animEffect filter="fade" transition="in">
                                      <p:cBhvr>
                                        <p:cTn dur="1000"/>
                                        <p:tgtEl>
                                          <p:spTgt spid="901"/>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895"/>
                                        </p:tgtEl>
                                        <p:attrNameLst>
                                          <p:attrName>style.visibility</p:attrName>
                                        </p:attrNameLst>
                                      </p:cBhvr>
                                      <p:to>
                                        <p:strVal val="visible"/>
                                      </p:to>
                                    </p:set>
                                    <p:animEffect filter="fade" transition="in">
                                      <p:cBhvr>
                                        <p:cTn dur="1000"/>
                                        <p:tgtEl>
                                          <p:spTgt spid="895"/>
                                        </p:tgtEl>
                                      </p:cBhvr>
                                    </p:animEffect>
                                  </p:childTnLst>
                                </p:cTn>
                              </p:par>
                              <p:par>
                                <p:cTn fill="hold" nodeType="withEffect" presetClass="entr" presetID="10" presetSubtype="0">
                                  <p:stCondLst>
                                    <p:cond delay="0"/>
                                  </p:stCondLst>
                                  <p:childTnLst>
                                    <p:set>
                                      <p:cBhvr>
                                        <p:cTn dur="1" fill="hold">
                                          <p:stCondLst>
                                            <p:cond delay="0"/>
                                          </p:stCondLst>
                                        </p:cTn>
                                        <p:tgtEl>
                                          <p:spTgt spid="903"/>
                                        </p:tgtEl>
                                        <p:attrNameLst>
                                          <p:attrName>style.visibility</p:attrName>
                                        </p:attrNameLst>
                                      </p:cBhvr>
                                      <p:to>
                                        <p:strVal val="visible"/>
                                      </p:to>
                                    </p:set>
                                    <p:animEffect filter="fade" transition="in">
                                      <p:cBhvr>
                                        <p:cTn dur="1000"/>
                                        <p:tgtEl>
                                          <p:spTgt spid="903"/>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902"/>
                                        </p:tgtEl>
                                        <p:attrNameLst>
                                          <p:attrName>style.visibility</p:attrName>
                                        </p:attrNameLst>
                                      </p:cBhvr>
                                      <p:to>
                                        <p:strVal val="visible"/>
                                      </p:to>
                                    </p:set>
                                    <p:animEffect filter="fade" transition="in">
                                      <p:cBhvr>
                                        <p:cTn dur="1000"/>
                                        <p:tgtEl>
                                          <p:spTgt spid="902"/>
                                        </p:tgtEl>
                                      </p:cBhvr>
                                    </p:animEffect>
                                  </p:childTnLst>
                                </p:cTn>
                              </p:par>
                              <p:par>
                                <p:cTn fill="hold" nodeType="withEffect" presetClass="entr" presetID="10" presetSubtype="0">
                                  <p:stCondLst>
                                    <p:cond delay="0"/>
                                  </p:stCondLst>
                                  <p:childTnLst>
                                    <p:set>
                                      <p:cBhvr>
                                        <p:cTn dur="1" fill="hold">
                                          <p:stCondLst>
                                            <p:cond delay="0"/>
                                          </p:stCondLst>
                                        </p:cTn>
                                        <p:tgtEl>
                                          <p:spTgt spid="905"/>
                                        </p:tgtEl>
                                        <p:attrNameLst>
                                          <p:attrName>style.visibility</p:attrName>
                                        </p:attrNameLst>
                                      </p:cBhvr>
                                      <p:to>
                                        <p:strVal val="visible"/>
                                      </p:to>
                                    </p:set>
                                    <p:animEffect filter="fade" transition="in">
                                      <p:cBhvr>
                                        <p:cTn dur="1000"/>
                                        <p:tgtEl>
                                          <p:spTgt spid="9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12"/>
          <p:cNvSpPr txBox="1"/>
          <p:nvPr/>
        </p:nvSpPr>
        <p:spPr>
          <a:xfrm>
            <a:off x="419100" y="1090950"/>
            <a:ext cx="8305800" cy="2961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200"/>
              <a:buFont typeface="Arial"/>
              <a:buNone/>
            </a:pPr>
            <a:r>
              <a:rPr b="1" i="0" lang="en" sz="5000" u="none" cap="none" strike="noStrike">
                <a:solidFill>
                  <a:srgbClr val="FFFFFF"/>
                </a:solidFill>
                <a:latin typeface="Proxima Nova"/>
                <a:ea typeface="Proxima Nova"/>
                <a:cs typeface="Proxima Nova"/>
                <a:sym typeface="Proxima Nova"/>
              </a:rPr>
              <a:t>04. JWT</a:t>
            </a:r>
            <a:endParaRPr b="1" i="0" sz="5000" u="none" cap="none" strike="noStrike">
              <a:solidFill>
                <a:srgbClr val="FFFFFF"/>
              </a:solidFill>
              <a:latin typeface="Proxima Nova"/>
              <a:ea typeface="Proxima Nova"/>
              <a:cs typeface="Proxima Nova"/>
              <a:sym typeface="Proxima Nov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113"/>
          <p:cNvSpPr txBox="1"/>
          <p:nvPr>
            <p:ph idx="1" type="body"/>
          </p:nvPr>
        </p:nvSpPr>
        <p:spPr>
          <a:xfrm>
            <a:off x="419100" y="277819"/>
            <a:ext cx="8305800" cy="368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800"/>
              <a:buNone/>
            </a:pPr>
            <a:r>
              <a:rPr b="1" lang="en" sz="1700">
                <a:solidFill>
                  <a:srgbClr val="212121"/>
                </a:solidFill>
              </a:rPr>
              <a:t>JWT</a:t>
            </a:r>
            <a:endParaRPr sz="1500"/>
          </a:p>
        </p:txBody>
      </p:sp>
      <p:pic>
        <p:nvPicPr>
          <p:cNvPr id="917" name="Google Shape;917;p113"/>
          <p:cNvPicPr preferRelativeResize="0"/>
          <p:nvPr/>
        </p:nvPicPr>
        <p:blipFill rotWithShape="1">
          <a:blip r:embed="rId3">
            <a:alphaModFix/>
          </a:blip>
          <a:srcRect b="15290" l="4584" r="4638" t="87621"/>
          <a:stretch/>
        </p:blipFill>
        <p:spPr>
          <a:xfrm flipH="1" rot="10800000">
            <a:off x="419100" y="4364600"/>
            <a:ext cx="8300702" cy="149850"/>
          </a:xfrm>
          <a:prstGeom prst="rect">
            <a:avLst/>
          </a:prstGeom>
          <a:noFill/>
          <a:ln>
            <a:noFill/>
          </a:ln>
        </p:spPr>
      </p:pic>
      <p:sp>
        <p:nvSpPr>
          <p:cNvPr id="918" name="Google Shape;918;p113"/>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aphicFrame>
        <p:nvGraphicFramePr>
          <p:cNvPr id="919" name="Google Shape;919;p113"/>
          <p:cNvGraphicFramePr/>
          <p:nvPr/>
        </p:nvGraphicFramePr>
        <p:xfrm>
          <a:off x="431492" y="989995"/>
          <a:ext cx="3000000" cy="3000000"/>
        </p:xfrm>
        <a:graphic>
          <a:graphicData uri="http://schemas.openxmlformats.org/drawingml/2006/table">
            <a:tbl>
              <a:tblPr>
                <a:noFill/>
                <a:tableStyleId>{FBB5D4A0-BAAC-4477-8199-AA87195E67D9}</a:tableStyleId>
              </a:tblPr>
              <a:tblGrid>
                <a:gridCol w="5554350"/>
              </a:tblGrid>
              <a:tr h="12794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Proxima Nova Extrabold"/>
                          <a:ea typeface="Proxima Nova Extrabold"/>
                          <a:cs typeface="Proxima Nova Extrabold"/>
                          <a:sym typeface="Proxima Nova Extrabold"/>
                        </a:rPr>
                        <a:t>¿QUÉ ES?</a:t>
                      </a:r>
                      <a:endParaRPr b="1" sz="1400" u="none" cap="none" strike="noStrike">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Proxima Nova"/>
                        <a:ea typeface="Proxima Nova"/>
                        <a:cs typeface="Proxima Nova"/>
                        <a:sym typeface="Proxima Nova"/>
                      </a:endParaRPr>
                    </a:p>
                    <a:p>
                      <a:pPr indent="-317500" lvl="0" marL="457200" rtl="0" algn="l">
                        <a:spcBef>
                          <a:spcPts val="0"/>
                        </a:spcBef>
                        <a:spcAft>
                          <a:spcPts val="0"/>
                        </a:spcAft>
                        <a:buClr>
                          <a:schemeClr val="accent4"/>
                        </a:buClr>
                        <a:buSzPts val="1400"/>
                        <a:buFont typeface="Proxima Nova"/>
                        <a:buChar char="●"/>
                      </a:pPr>
                      <a:r>
                        <a:rPr b="1" lang="en">
                          <a:latin typeface="Proxima Nova"/>
                          <a:ea typeface="Proxima Nova"/>
                          <a:cs typeface="Proxima Nova"/>
                          <a:sym typeface="Proxima Nova"/>
                        </a:rPr>
                        <a:t>Estándar</a:t>
                      </a:r>
                      <a:r>
                        <a:rPr b="1" lang="en">
                          <a:latin typeface="Proxima Nova"/>
                          <a:ea typeface="Proxima Nova"/>
                          <a:cs typeface="Proxima Nova"/>
                          <a:sym typeface="Proxima Nova"/>
                        </a:rPr>
                        <a:t> </a:t>
                      </a:r>
                      <a:r>
                        <a:rPr lang="en">
                          <a:latin typeface="Proxima Nova"/>
                          <a:ea typeface="Proxima Nova"/>
                          <a:cs typeface="Proxima Nova"/>
                          <a:sym typeface="Proxima Nova"/>
                        </a:rPr>
                        <a:t>para enviar claims de manera segura.</a:t>
                      </a:r>
                      <a:br>
                        <a:rPr lang="en">
                          <a:latin typeface="Proxima Nova"/>
                          <a:ea typeface="Proxima Nova"/>
                          <a:cs typeface="Proxima Nova"/>
                          <a:sym typeface="Proxima Nova"/>
                        </a:rPr>
                      </a:br>
                      <a:endParaRPr>
                        <a:latin typeface="Proxima Nova"/>
                        <a:ea typeface="Proxima Nova"/>
                        <a:cs typeface="Proxima Nova"/>
                        <a:sym typeface="Proxima Nova"/>
                      </a:endParaRPr>
                    </a:p>
                    <a:p>
                      <a:pPr indent="-317500" lvl="0" marL="457200" rtl="0" algn="l">
                        <a:spcBef>
                          <a:spcPts val="0"/>
                        </a:spcBef>
                        <a:spcAft>
                          <a:spcPts val="0"/>
                        </a:spcAft>
                        <a:buClr>
                          <a:schemeClr val="accent4"/>
                        </a:buClr>
                        <a:buSzPts val="1400"/>
                        <a:buFont typeface="Proxima Nova"/>
                        <a:buChar char="●"/>
                      </a:pPr>
                      <a:r>
                        <a:rPr lang="en">
                          <a:latin typeface="Proxima Nova"/>
                          <a:ea typeface="Proxima Nova"/>
                          <a:cs typeface="Proxima Nova"/>
                          <a:sym typeface="Proxima Nova"/>
                        </a:rPr>
                        <a:t>Aceptado por todos los web frameworks más grandes.</a:t>
                      </a:r>
                      <a:endParaRPr>
                        <a:latin typeface="Proxima Nova"/>
                        <a:ea typeface="Proxima Nova"/>
                        <a:cs typeface="Proxima Nova"/>
                        <a:sym typeface="Proxima Nova"/>
                      </a:endParaRPr>
                    </a:p>
                    <a:p>
                      <a:pPr indent="0" lvl="0" marL="457200" rtl="0" algn="l">
                        <a:spcBef>
                          <a:spcPts val="0"/>
                        </a:spcBef>
                        <a:spcAft>
                          <a:spcPts val="0"/>
                        </a:spcAft>
                        <a:buNone/>
                      </a:pPr>
                      <a:r>
                        <a:t/>
                      </a:r>
                      <a:endParaRPr>
                        <a:latin typeface="Proxima Nova"/>
                        <a:ea typeface="Proxima Nova"/>
                        <a:cs typeface="Proxima Nova"/>
                        <a:sym typeface="Proxima Nova"/>
                      </a:endParaRPr>
                    </a:p>
                    <a:p>
                      <a:pPr indent="-317500" lvl="0" marL="457200" rtl="0" algn="l">
                        <a:spcBef>
                          <a:spcPts val="0"/>
                        </a:spcBef>
                        <a:spcAft>
                          <a:spcPts val="0"/>
                        </a:spcAft>
                        <a:buClr>
                          <a:schemeClr val="accent4"/>
                        </a:buClr>
                        <a:buSzPts val="1400"/>
                        <a:buFont typeface="Proxima Nova"/>
                        <a:buChar char="●"/>
                      </a:pPr>
                      <a:r>
                        <a:rPr b="1" lang="en">
                          <a:latin typeface="Proxima Nova"/>
                          <a:ea typeface="Proxima Nova"/>
                          <a:cs typeface="Proxima Nova"/>
                          <a:sym typeface="Proxima Nova"/>
                        </a:rPr>
                        <a:t>Simples, compactos y usables.</a:t>
                      </a:r>
                      <a:endParaRPr>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80750">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Proxima Nova Extrabold"/>
                          <a:ea typeface="Proxima Nova Extrabold"/>
                          <a:cs typeface="Proxima Nova Extrabold"/>
                          <a:sym typeface="Proxima Nova Extrabold"/>
                        </a:rPr>
                        <a:t>FORMATO</a:t>
                      </a:r>
                      <a:endParaRPr sz="1400" u="none" cap="none" strike="noStrike">
                        <a:latin typeface="Proxima Nova Extrabold"/>
                        <a:ea typeface="Proxima Nova Extrabold"/>
                        <a:cs typeface="Proxima Nova Extrabold"/>
                        <a:sym typeface="Proxima Nova Extrabold"/>
                      </a:endParaRPr>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Proxima Nova Extrabold"/>
                        <a:ea typeface="Proxima Nova Extrabold"/>
                        <a:cs typeface="Proxima Nova Extrabold"/>
                        <a:sym typeface="Proxima Nova Extrabold"/>
                      </a:endParaRPr>
                    </a:p>
                    <a:p>
                      <a:pPr indent="0" lvl="0" marL="457200" marR="0" rtl="0" algn="l">
                        <a:lnSpc>
                          <a:spcPct val="100000"/>
                        </a:lnSpc>
                        <a:spcBef>
                          <a:spcPts val="0"/>
                        </a:spcBef>
                        <a:spcAft>
                          <a:spcPts val="0"/>
                        </a:spcAft>
                        <a:buNone/>
                      </a:pPr>
                      <a:r>
                        <a:t/>
                      </a:r>
                      <a:endParaRPr sz="1400" u="none" cap="none" strike="noStrike">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920" name="Google Shape;920;p113"/>
          <p:cNvSpPr/>
          <p:nvPr/>
        </p:nvSpPr>
        <p:spPr>
          <a:xfrm>
            <a:off x="430408" y="2725404"/>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21" name="Google Shape;921;p113"/>
          <p:cNvSpPr txBox="1"/>
          <p:nvPr/>
        </p:nvSpPr>
        <p:spPr>
          <a:xfrm>
            <a:off x="431500" y="3138700"/>
            <a:ext cx="4491900" cy="873900"/>
          </a:xfrm>
          <a:prstGeom prst="rect">
            <a:avLst/>
          </a:prstGeom>
          <a:noFill/>
          <a:ln cap="flat" cmpd="sng" w="19050">
            <a:solidFill>
              <a:srgbClr val="BFBFBF"/>
            </a:solidFill>
            <a:prstDash val="solid"/>
            <a:round/>
            <a:headEnd len="sm" w="sm" type="none"/>
            <a:tailEnd len="sm" w="sm" type="none"/>
          </a:ln>
        </p:spPr>
        <p:txBody>
          <a:bodyPr anchorCtr="0" anchor="t" bIns="0" lIns="0" spcFirstLastPara="1" rIns="0" wrap="square" tIns="91425">
            <a:noAutofit/>
          </a:bodyPr>
          <a:lstStyle/>
          <a:p>
            <a:pPr indent="0" lvl="0" marL="182880" marR="182880" rtl="0" algn="l">
              <a:spcBef>
                <a:spcPts val="0"/>
              </a:spcBef>
              <a:spcAft>
                <a:spcPts val="0"/>
              </a:spcAft>
              <a:buClr>
                <a:srgbClr val="000000"/>
              </a:buClr>
              <a:buSzPts val="1100"/>
              <a:buFont typeface="Arial"/>
              <a:buNone/>
            </a:pPr>
            <a:r>
              <a:rPr b="1" lang="en" sz="1200">
                <a:solidFill>
                  <a:srgbClr val="FF5625"/>
                </a:solidFill>
                <a:latin typeface="Proxima Nova"/>
                <a:ea typeface="Proxima Nova"/>
                <a:cs typeface="Proxima Nova"/>
                <a:sym typeface="Proxima Nova"/>
              </a:rPr>
              <a:t>eyJhbGciOiJIUzI1NiIsInR5cCI6IkpXVCJ9</a:t>
            </a:r>
            <a:r>
              <a:rPr b="1" lang="en" sz="1200">
                <a:latin typeface="Proxima Nova"/>
                <a:ea typeface="Proxima Nova"/>
                <a:cs typeface="Proxima Nova"/>
                <a:sym typeface="Proxima Nova"/>
              </a:rPr>
              <a:t>.</a:t>
            </a:r>
            <a:r>
              <a:rPr b="1" lang="en" sz="1200">
                <a:solidFill>
                  <a:srgbClr val="C800A1"/>
                </a:solidFill>
                <a:latin typeface="Proxima Nova"/>
                <a:ea typeface="Proxima Nova"/>
                <a:cs typeface="Proxima Nova"/>
                <a:sym typeface="Proxima Nova"/>
              </a:rPr>
              <a:t>eyJzdWIiOiIxMjM0NTY3ODkwIiwibmFtZSI6IkpvaG4gRG9lIiwiaWF0IjoxNTE2MjM5MDIyfQ</a:t>
            </a:r>
            <a:r>
              <a:rPr b="1" lang="en" sz="1200">
                <a:solidFill>
                  <a:srgbClr val="000000"/>
                </a:solidFill>
                <a:latin typeface="Proxima Nova"/>
                <a:ea typeface="Proxima Nova"/>
                <a:cs typeface="Proxima Nova"/>
                <a:sym typeface="Proxima Nova"/>
              </a:rPr>
              <a:t>.</a:t>
            </a:r>
            <a:r>
              <a:rPr b="1" lang="en" sz="1200">
                <a:solidFill>
                  <a:schemeClr val="accent1"/>
                </a:solidFill>
                <a:latin typeface="Proxima Nova"/>
                <a:ea typeface="Proxima Nova"/>
                <a:cs typeface="Proxima Nova"/>
                <a:sym typeface="Proxima Nova"/>
              </a:rPr>
              <a:t>SflKxwRJSMeKKF2QT4fwpMeJf36POk6yJV_adQssw5c</a:t>
            </a:r>
            <a:endParaRPr b="1" sz="1200">
              <a:solidFill>
                <a:schemeClr val="accent1"/>
              </a:solidFill>
              <a:latin typeface="Proxima Nova"/>
              <a:ea typeface="Proxima Nova"/>
              <a:cs typeface="Proxima Nova"/>
              <a:sym typeface="Proxima Nova"/>
            </a:endParaRPr>
          </a:p>
        </p:txBody>
      </p:sp>
      <p:pic>
        <p:nvPicPr>
          <p:cNvPr id="922" name="Google Shape;922;p113"/>
          <p:cNvPicPr preferRelativeResize="0"/>
          <p:nvPr/>
        </p:nvPicPr>
        <p:blipFill>
          <a:blip r:embed="rId4">
            <a:alphaModFix/>
          </a:blip>
          <a:stretch>
            <a:fillRect/>
          </a:stretch>
        </p:blipFill>
        <p:spPr>
          <a:xfrm>
            <a:off x="5610442" y="990000"/>
            <a:ext cx="2838450" cy="2857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114"/>
          <p:cNvSpPr txBox="1"/>
          <p:nvPr/>
        </p:nvSpPr>
        <p:spPr>
          <a:xfrm>
            <a:off x="2326050" y="1281813"/>
            <a:ext cx="4491900" cy="873900"/>
          </a:xfrm>
          <a:prstGeom prst="rect">
            <a:avLst/>
          </a:prstGeom>
          <a:noFill/>
          <a:ln cap="flat" cmpd="sng" w="19050">
            <a:solidFill>
              <a:srgbClr val="BFBFBF"/>
            </a:solidFill>
            <a:prstDash val="solid"/>
            <a:round/>
            <a:headEnd len="sm" w="sm" type="none"/>
            <a:tailEnd len="sm" w="sm" type="none"/>
          </a:ln>
        </p:spPr>
        <p:txBody>
          <a:bodyPr anchorCtr="0" anchor="t" bIns="0" lIns="0" spcFirstLastPara="1" rIns="0" wrap="square" tIns="91425">
            <a:noAutofit/>
          </a:bodyPr>
          <a:lstStyle/>
          <a:p>
            <a:pPr indent="0" lvl="0" marL="182880" marR="182880" rtl="0" algn="l">
              <a:spcBef>
                <a:spcPts val="0"/>
              </a:spcBef>
              <a:spcAft>
                <a:spcPts val="0"/>
              </a:spcAft>
              <a:buNone/>
            </a:pPr>
            <a:r>
              <a:rPr b="1" lang="en" sz="1200">
                <a:solidFill>
                  <a:srgbClr val="FF5625"/>
                </a:solidFill>
                <a:latin typeface="Proxima Nova"/>
                <a:ea typeface="Proxima Nova"/>
                <a:cs typeface="Proxima Nova"/>
                <a:sym typeface="Proxima Nova"/>
              </a:rPr>
              <a:t>eyJhbGciOiJIUzI1NiIsInR5cCI6IkpXVCJ9</a:t>
            </a:r>
            <a:r>
              <a:rPr b="1" lang="en" sz="1200">
                <a:latin typeface="Proxima Nova"/>
                <a:ea typeface="Proxima Nova"/>
                <a:cs typeface="Proxima Nova"/>
                <a:sym typeface="Proxima Nova"/>
              </a:rPr>
              <a:t>.</a:t>
            </a:r>
            <a:r>
              <a:rPr b="1" lang="en" sz="1200">
                <a:solidFill>
                  <a:schemeClr val="accent3"/>
                </a:solidFill>
                <a:latin typeface="Proxima Nova"/>
                <a:ea typeface="Proxima Nova"/>
                <a:cs typeface="Proxima Nova"/>
                <a:sym typeface="Proxima Nova"/>
              </a:rPr>
              <a:t>eyJzdWIiOiIxMjM0NTY3ODkwIiwibmFtZSI6IkpvaG4gRG9lIiwiaWF0IjoxNTE2MjM5MDIyfQ</a:t>
            </a:r>
            <a:r>
              <a:rPr b="1" lang="en" sz="1200">
                <a:latin typeface="Proxima Nova"/>
                <a:ea typeface="Proxima Nova"/>
                <a:cs typeface="Proxima Nova"/>
                <a:sym typeface="Proxima Nova"/>
              </a:rPr>
              <a:t>.</a:t>
            </a:r>
            <a:r>
              <a:rPr b="1" lang="en" sz="1200">
                <a:solidFill>
                  <a:schemeClr val="accent1"/>
                </a:solidFill>
                <a:latin typeface="Proxima Nova"/>
                <a:ea typeface="Proxima Nova"/>
                <a:cs typeface="Proxima Nova"/>
                <a:sym typeface="Proxima Nova"/>
              </a:rPr>
              <a:t>SflKxwRJSMeKKF2QT4fwpMeJf36POk6yJV_adQssw5c</a:t>
            </a:r>
            <a:endParaRPr b="1" sz="1200">
              <a:solidFill>
                <a:schemeClr val="accent1"/>
              </a:solidFill>
              <a:latin typeface="Proxima Nova"/>
              <a:ea typeface="Proxima Nova"/>
              <a:cs typeface="Proxima Nova"/>
              <a:sym typeface="Proxima Nova"/>
            </a:endParaRPr>
          </a:p>
        </p:txBody>
      </p:sp>
      <p:sp>
        <p:nvSpPr>
          <p:cNvPr id="928" name="Google Shape;928;p114"/>
          <p:cNvSpPr/>
          <p:nvPr/>
        </p:nvSpPr>
        <p:spPr>
          <a:xfrm>
            <a:off x="1040150" y="3046975"/>
            <a:ext cx="1467600" cy="461100"/>
          </a:xfrm>
          <a:prstGeom prst="roundRect">
            <a:avLst>
              <a:gd fmla="val 16667" name="adj"/>
            </a:avLst>
          </a:prstGeom>
          <a:solidFill>
            <a:srgbClr val="FF5625"/>
          </a:solidFill>
          <a:ln cap="flat" cmpd="sng" w="9525">
            <a:solidFill>
              <a:srgbClr val="FF562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Header</a:t>
            </a:r>
            <a:endParaRPr>
              <a:solidFill>
                <a:srgbClr val="FFFFFF"/>
              </a:solidFill>
            </a:endParaRPr>
          </a:p>
        </p:txBody>
      </p:sp>
      <p:sp>
        <p:nvSpPr>
          <p:cNvPr id="929" name="Google Shape;929;p114"/>
          <p:cNvSpPr/>
          <p:nvPr/>
        </p:nvSpPr>
        <p:spPr>
          <a:xfrm>
            <a:off x="6713425" y="3046975"/>
            <a:ext cx="1467600" cy="461100"/>
          </a:xfrm>
          <a:prstGeom prst="roundRect">
            <a:avLst>
              <a:gd fmla="val 16667"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Signature</a:t>
            </a:r>
            <a:r>
              <a:rPr lang="en">
                <a:solidFill>
                  <a:srgbClr val="FFFFFF"/>
                </a:solidFill>
              </a:rPr>
              <a:t> / </a:t>
            </a:r>
            <a:r>
              <a:rPr lang="en">
                <a:solidFill>
                  <a:srgbClr val="FFFFFF"/>
                </a:solidFill>
              </a:rPr>
              <a:t>Encryption data</a:t>
            </a:r>
            <a:endParaRPr>
              <a:solidFill>
                <a:srgbClr val="FFFFFF"/>
              </a:solidFill>
            </a:endParaRPr>
          </a:p>
        </p:txBody>
      </p:sp>
      <p:sp>
        <p:nvSpPr>
          <p:cNvPr id="930" name="Google Shape;930;p114"/>
          <p:cNvSpPr/>
          <p:nvPr/>
        </p:nvSpPr>
        <p:spPr>
          <a:xfrm>
            <a:off x="3838200" y="3046975"/>
            <a:ext cx="1467600" cy="461100"/>
          </a:xfrm>
          <a:prstGeom prst="roundRect">
            <a:avLst>
              <a:gd fmla="val 16667" name="adj"/>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Payload</a:t>
            </a:r>
            <a:endParaRPr>
              <a:solidFill>
                <a:srgbClr val="FFFFFF"/>
              </a:solidFill>
            </a:endParaRPr>
          </a:p>
        </p:txBody>
      </p:sp>
      <p:cxnSp>
        <p:nvCxnSpPr>
          <p:cNvPr id="931" name="Google Shape;931;p114"/>
          <p:cNvCxnSpPr>
            <a:endCxn id="928" idx="0"/>
          </p:cNvCxnSpPr>
          <p:nvPr/>
        </p:nvCxnSpPr>
        <p:spPr>
          <a:xfrm rot="5400000">
            <a:off x="1348250" y="1907275"/>
            <a:ext cx="1565400" cy="714000"/>
          </a:xfrm>
          <a:prstGeom prst="bentConnector3">
            <a:avLst>
              <a:gd fmla="val -2" name="adj1"/>
            </a:avLst>
          </a:prstGeom>
          <a:noFill/>
          <a:ln cap="flat" cmpd="sng" w="19050">
            <a:solidFill>
              <a:srgbClr val="FF5625"/>
            </a:solidFill>
            <a:prstDash val="solid"/>
            <a:round/>
            <a:headEnd len="med" w="med" type="none"/>
            <a:tailEnd len="med" w="med" type="none"/>
          </a:ln>
        </p:spPr>
      </p:cxnSp>
      <p:cxnSp>
        <p:nvCxnSpPr>
          <p:cNvPr id="932" name="Google Shape;932;p114"/>
          <p:cNvCxnSpPr/>
          <p:nvPr/>
        </p:nvCxnSpPr>
        <p:spPr>
          <a:xfrm flipH="1" rot="-5400000">
            <a:off x="6504275" y="2013775"/>
            <a:ext cx="1216200" cy="850200"/>
          </a:xfrm>
          <a:prstGeom prst="bentConnector3">
            <a:avLst>
              <a:gd fmla="val -1149" name="adj1"/>
            </a:avLst>
          </a:prstGeom>
          <a:noFill/>
          <a:ln cap="flat" cmpd="sng" w="19050">
            <a:solidFill>
              <a:schemeClr val="accent1"/>
            </a:solidFill>
            <a:prstDash val="solid"/>
            <a:round/>
            <a:headEnd len="med" w="med" type="none"/>
            <a:tailEnd len="med" w="med" type="none"/>
          </a:ln>
        </p:spPr>
      </p:cxnSp>
      <p:cxnSp>
        <p:nvCxnSpPr>
          <p:cNvPr id="933" name="Google Shape;933;p114"/>
          <p:cNvCxnSpPr/>
          <p:nvPr/>
        </p:nvCxnSpPr>
        <p:spPr>
          <a:xfrm flipH="1" rot="-5400000">
            <a:off x="3179800" y="1977675"/>
            <a:ext cx="1118100" cy="992400"/>
          </a:xfrm>
          <a:prstGeom prst="bentConnector3">
            <a:avLst>
              <a:gd fmla="val 50000" name="adj1"/>
            </a:avLst>
          </a:prstGeom>
          <a:noFill/>
          <a:ln cap="flat" cmpd="sng" w="19050">
            <a:solidFill>
              <a:schemeClr val="accent3"/>
            </a:solidFill>
            <a:prstDash val="solid"/>
            <a:round/>
            <a:headEnd len="med" w="med" type="none"/>
            <a:tailEnd len="med" w="med" type="none"/>
          </a:ln>
        </p:spPr>
      </p:cxnSp>
      <p:sp>
        <p:nvSpPr>
          <p:cNvPr id="934" name="Google Shape;934;p114"/>
          <p:cNvSpPr/>
          <p:nvPr/>
        </p:nvSpPr>
        <p:spPr>
          <a:xfrm rot="5400000">
            <a:off x="3127425" y="1219350"/>
            <a:ext cx="230400" cy="4808100"/>
          </a:xfrm>
          <a:prstGeom prst="rightBracket">
            <a:avLst>
              <a:gd fmla="val 8333" name="adj"/>
            </a:avLst>
          </a:prstGeom>
          <a:noFill/>
          <a:ln cap="flat" cmpd="sng" w="19050">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14"/>
          <p:cNvSpPr txBox="1"/>
          <p:nvPr/>
        </p:nvSpPr>
        <p:spPr>
          <a:xfrm>
            <a:off x="2487950" y="3850550"/>
            <a:ext cx="1344000" cy="230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300">
                <a:latin typeface="Proxima Nova"/>
                <a:ea typeface="Proxima Nova"/>
                <a:cs typeface="Proxima Nova"/>
                <a:sym typeface="Proxima Nova"/>
              </a:rPr>
              <a:t>Objetos JSON</a:t>
            </a:r>
            <a:endParaRPr b="1" sz="1100">
              <a:latin typeface="Proxima Nova"/>
              <a:ea typeface="Proxima Nova"/>
              <a:cs typeface="Proxima Nova"/>
              <a:sym typeface="Proxima Nova"/>
            </a:endParaRPr>
          </a:p>
          <a:p>
            <a:pPr indent="0" lvl="0" marL="0" rtl="0" algn="l">
              <a:spcBef>
                <a:spcPts val="0"/>
              </a:spcBef>
              <a:spcAft>
                <a:spcPts val="0"/>
              </a:spcAft>
              <a:buNone/>
            </a:pPr>
            <a:r>
              <a:t/>
            </a:r>
            <a:endParaRPr b="1" sz="1300">
              <a:latin typeface="Proxima Nova"/>
              <a:ea typeface="Proxima Nova"/>
              <a:cs typeface="Proxima Nova"/>
              <a:sym typeface="Proxima Nova"/>
            </a:endParaRPr>
          </a:p>
        </p:txBody>
      </p:sp>
      <p:sp>
        <p:nvSpPr>
          <p:cNvPr id="936" name="Google Shape;936;p114"/>
          <p:cNvSpPr txBox="1"/>
          <p:nvPr>
            <p:ph idx="4294967295" type="body"/>
          </p:nvPr>
        </p:nvSpPr>
        <p:spPr>
          <a:xfrm>
            <a:off x="419100" y="277819"/>
            <a:ext cx="8305800" cy="368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800"/>
              <a:buNone/>
            </a:pPr>
            <a:r>
              <a:rPr b="1" lang="en" sz="1700">
                <a:solidFill>
                  <a:srgbClr val="212121"/>
                </a:solidFill>
              </a:rPr>
              <a:t>ELEMENTOS</a:t>
            </a:r>
            <a:endParaRPr sz="1500"/>
          </a:p>
        </p:txBody>
      </p:sp>
      <p:pic>
        <p:nvPicPr>
          <p:cNvPr id="937" name="Google Shape;937;p114"/>
          <p:cNvPicPr preferRelativeResize="0"/>
          <p:nvPr/>
        </p:nvPicPr>
        <p:blipFill rotWithShape="1">
          <a:blip r:embed="rId3">
            <a:alphaModFix/>
          </a:blip>
          <a:srcRect b="15290" l="4584" r="4638" t="87621"/>
          <a:stretch/>
        </p:blipFill>
        <p:spPr>
          <a:xfrm flipH="1" rot="10800000">
            <a:off x="419100" y="4364600"/>
            <a:ext cx="8300702" cy="149850"/>
          </a:xfrm>
          <a:prstGeom prst="rect">
            <a:avLst/>
          </a:prstGeom>
          <a:noFill/>
          <a:ln>
            <a:noFill/>
          </a:ln>
        </p:spPr>
      </p:pic>
      <p:sp>
        <p:nvSpPr>
          <p:cNvPr id="938" name="Google Shape;938;p114"/>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8"/>
                                        </p:tgtEl>
                                        <p:attrNameLst>
                                          <p:attrName>style.visibility</p:attrName>
                                        </p:attrNameLst>
                                      </p:cBhvr>
                                      <p:to>
                                        <p:strVal val="visible"/>
                                      </p:to>
                                    </p:set>
                                    <p:animEffect filter="fade" transition="in">
                                      <p:cBhvr>
                                        <p:cTn dur="1000"/>
                                        <p:tgtEl>
                                          <p:spTgt spid="928"/>
                                        </p:tgtEl>
                                      </p:cBhvr>
                                    </p:animEffect>
                                  </p:childTnLst>
                                </p:cTn>
                              </p:par>
                              <p:par>
                                <p:cTn fill="hold" nodeType="withEffect" presetClass="entr" presetID="10" presetSubtype="0">
                                  <p:stCondLst>
                                    <p:cond delay="0"/>
                                  </p:stCondLst>
                                  <p:childTnLst>
                                    <p:set>
                                      <p:cBhvr>
                                        <p:cTn dur="1" fill="hold">
                                          <p:stCondLst>
                                            <p:cond delay="0"/>
                                          </p:stCondLst>
                                        </p:cTn>
                                        <p:tgtEl>
                                          <p:spTgt spid="931"/>
                                        </p:tgtEl>
                                        <p:attrNameLst>
                                          <p:attrName>style.visibility</p:attrName>
                                        </p:attrNameLst>
                                      </p:cBhvr>
                                      <p:to>
                                        <p:strVal val="visible"/>
                                      </p:to>
                                    </p:set>
                                    <p:animEffect filter="fade" transition="in">
                                      <p:cBhvr>
                                        <p:cTn dur="1000"/>
                                        <p:tgtEl>
                                          <p:spTgt spid="9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0"/>
                                        </p:tgtEl>
                                        <p:attrNameLst>
                                          <p:attrName>style.visibility</p:attrName>
                                        </p:attrNameLst>
                                      </p:cBhvr>
                                      <p:to>
                                        <p:strVal val="visible"/>
                                      </p:to>
                                    </p:set>
                                    <p:animEffect filter="fade" transition="in">
                                      <p:cBhvr>
                                        <p:cTn dur="1000"/>
                                        <p:tgtEl>
                                          <p:spTgt spid="930"/>
                                        </p:tgtEl>
                                      </p:cBhvr>
                                    </p:animEffect>
                                  </p:childTnLst>
                                </p:cTn>
                              </p:par>
                              <p:par>
                                <p:cTn fill="hold" nodeType="withEffect" presetClass="entr" presetID="10" presetSubtype="0">
                                  <p:stCondLst>
                                    <p:cond delay="0"/>
                                  </p:stCondLst>
                                  <p:childTnLst>
                                    <p:set>
                                      <p:cBhvr>
                                        <p:cTn dur="1" fill="hold">
                                          <p:stCondLst>
                                            <p:cond delay="0"/>
                                          </p:stCondLst>
                                        </p:cTn>
                                        <p:tgtEl>
                                          <p:spTgt spid="933"/>
                                        </p:tgtEl>
                                        <p:attrNameLst>
                                          <p:attrName>style.visibility</p:attrName>
                                        </p:attrNameLst>
                                      </p:cBhvr>
                                      <p:to>
                                        <p:strVal val="visible"/>
                                      </p:to>
                                    </p:set>
                                    <p:animEffect filter="fade" transition="in">
                                      <p:cBhvr>
                                        <p:cTn dur="1000"/>
                                        <p:tgtEl>
                                          <p:spTgt spid="9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2"/>
                                        </p:tgtEl>
                                        <p:attrNameLst>
                                          <p:attrName>style.visibility</p:attrName>
                                        </p:attrNameLst>
                                      </p:cBhvr>
                                      <p:to>
                                        <p:strVal val="visible"/>
                                      </p:to>
                                    </p:set>
                                    <p:animEffect filter="fade" transition="in">
                                      <p:cBhvr>
                                        <p:cTn dur="1000"/>
                                        <p:tgtEl>
                                          <p:spTgt spid="932"/>
                                        </p:tgtEl>
                                      </p:cBhvr>
                                    </p:animEffect>
                                  </p:childTnLst>
                                </p:cTn>
                              </p:par>
                              <p:par>
                                <p:cTn fill="hold" nodeType="withEffect" presetClass="entr" presetID="10" presetSubtype="0">
                                  <p:stCondLst>
                                    <p:cond delay="0"/>
                                  </p:stCondLst>
                                  <p:childTnLst>
                                    <p:set>
                                      <p:cBhvr>
                                        <p:cTn dur="1" fill="hold">
                                          <p:stCondLst>
                                            <p:cond delay="0"/>
                                          </p:stCondLst>
                                        </p:cTn>
                                        <p:tgtEl>
                                          <p:spTgt spid="929"/>
                                        </p:tgtEl>
                                        <p:attrNameLst>
                                          <p:attrName>style.visibility</p:attrName>
                                        </p:attrNameLst>
                                      </p:cBhvr>
                                      <p:to>
                                        <p:strVal val="visible"/>
                                      </p:to>
                                    </p:set>
                                    <p:animEffect filter="fade" transition="in">
                                      <p:cBhvr>
                                        <p:cTn dur="1000"/>
                                        <p:tgtEl>
                                          <p:spTgt spid="9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5"/>
                                        </p:tgtEl>
                                        <p:attrNameLst>
                                          <p:attrName>style.visibility</p:attrName>
                                        </p:attrNameLst>
                                      </p:cBhvr>
                                      <p:to>
                                        <p:strVal val="visible"/>
                                      </p:to>
                                    </p:set>
                                    <p:animEffect filter="fade" transition="in">
                                      <p:cBhvr>
                                        <p:cTn dur="1000"/>
                                        <p:tgtEl>
                                          <p:spTgt spid="935"/>
                                        </p:tgtEl>
                                      </p:cBhvr>
                                    </p:animEffect>
                                  </p:childTnLst>
                                </p:cTn>
                              </p:par>
                              <p:par>
                                <p:cTn fill="hold" nodeType="withEffect" presetClass="entr" presetID="10" presetSubtype="0">
                                  <p:stCondLst>
                                    <p:cond delay="0"/>
                                  </p:stCondLst>
                                  <p:childTnLst>
                                    <p:set>
                                      <p:cBhvr>
                                        <p:cTn dur="1" fill="hold">
                                          <p:stCondLst>
                                            <p:cond delay="0"/>
                                          </p:stCondLst>
                                        </p:cTn>
                                        <p:tgtEl>
                                          <p:spTgt spid="934"/>
                                        </p:tgtEl>
                                        <p:attrNameLst>
                                          <p:attrName>style.visibility</p:attrName>
                                        </p:attrNameLst>
                                      </p:cBhvr>
                                      <p:to>
                                        <p:strVal val="visible"/>
                                      </p:to>
                                    </p:set>
                                    <p:animEffect filter="fade" transition="in">
                                      <p:cBhvr>
                                        <p:cTn dur="1000"/>
                                        <p:tgtEl>
                                          <p:spTgt spid="9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15"/>
          <p:cNvSpPr txBox="1"/>
          <p:nvPr/>
        </p:nvSpPr>
        <p:spPr>
          <a:xfrm>
            <a:off x="2088425" y="932388"/>
            <a:ext cx="4491900" cy="873900"/>
          </a:xfrm>
          <a:prstGeom prst="rect">
            <a:avLst/>
          </a:prstGeom>
          <a:noFill/>
          <a:ln cap="flat" cmpd="sng" w="19050">
            <a:solidFill>
              <a:srgbClr val="BFBFBF"/>
            </a:solidFill>
            <a:prstDash val="solid"/>
            <a:round/>
            <a:headEnd len="sm" w="sm" type="none"/>
            <a:tailEnd len="sm" w="sm" type="none"/>
          </a:ln>
        </p:spPr>
        <p:txBody>
          <a:bodyPr anchorCtr="0" anchor="t" bIns="0" lIns="0" spcFirstLastPara="1" rIns="0" wrap="square" tIns="91425">
            <a:noAutofit/>
          </a:bodyPr>
          <a:lstStyle/>
          <a:p>
            <a:pPr indent="0" lvl="0" marL="182880" marR="182880" rtl="0" algn="l">
              <a:spcBef>
                <a:spcPts val="0"/>
              </a:spcBef>
              <a:spcAft>
                <a:spcPts val="0"/>
              </a:spcAft>
              <a:buClr>
                <a:schemeClr val="dk1"/>
              </a:buClr>
              <a:buSzPts val="1100"/>
              <a:buFont typeface="Arial"/>
              <a:buNone/>
            </a:pPr>
            <a:r>
              <a:rPr b="1" lang="en" sz="1200">
                <a:solidFill>
                  <a:srgbClr val="FF5625"/>
                </a:solidFill>
                <a:latin typeface="Proxima Nova"/>
                <a:ea typeface="Proxima Nova"/>
                <a:cs typeface="Proxima Nova"/>
                <a:sym typeface="Proxima Nova"/>
              </a:rPr>
              <a:t>eyJhbGciOiJIUzI1NiIsInR5cCI6IkpXVCJ9</a:t>
            </a:r>
            <a:r>
              <a:rPr lang="en" sz="1200">
                <a:latin typeface="Proxima Nova"/>
                <a:ea typeface="Proxima Nova"/>
                <a:cs typeface="Proxima Nova"/>
                <a:sym typeface="Proxima Nova"/>
              </a:rPr>
              <a:t>.eyJzdWIiOiIxMjM0NTY3ODkwIiwibmFtZSI6IkpvaG4gRG9lIiwiaWF0IjoxNTE2MjM5MDIyfQ.SflKxwRJSMeKKF2QT4fwpMeJf36POk6yJV_adQssw5c</a:t>
            </a:r>
            <a:endParaRPr sz="1200">
              <a:latin typeface="Proxima Nova"/>
              <a:ea typeface="Proxima Nova"/>
              <a:cs typeface="Proxima Nova"/>
              <a:sym typeface="Proxima Nova"/>
            </a:endParaRPr>
          </a:p>
        </p:txBody>
      </p:sp>
      <p:sp>
        <p:nvSpPr>
          <p:cNvPr id="944" name="Google Shape;944;p115"/>
          <p:cNvSpPr txBox="1"/>
          <p:nvPr/>
        </p:nvSpPr>
        <p:spPr>
          <a:xfrm>
            <a:off x="3366275" y="2185050"/>
            <a:ext cx="815700" cy="230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1" lang="en" sz="1000">
                <a:latin typeface="Proxima Nova"/>
                <a:ea typeface="Proxima Nova"/>
                <a:cs typeface="Proxima Nova"/>
                <a:sym typeface="Proxima Nova"/>
              </a:rPr>
              <a:t>Decodificado</a:t>
            </a:r>
            <a:endParaRPr b="1" sz="1000">
              <a:latin typeface="Proxima Nova"/>
              <a:ea typeface="Proxima Nova"/>
              <a:cs typeface="Proxima Nova"/>
              <a:sym typeface="Proxima Nova"/>
            </a:endParaRPr>
          </a:p>
        </p:txBody>
      </p:sp>
      <p:sp>
        <p:nvSpPr>
          <p:cNvPr id="945" name="Google Shape;945;p115"/>
          <p:cNvSpPr txBox="1"/>
          <p:nvPr/>
        </p:nvSpPr>
        <p:spPr>
          <a:xfrm>
            <a:off x="3349025" y="3022800"/>
            <a:ext cx="1970700" cy="873900"/>
          </a:xfrm>
          <a:prstGeom prst="rect">
            <a:avLst/>
          </a:prstGeom>
          <a:noFill/>
          <a:ln cap="flat" cmpd="sng" w="19050">
            <a:solidFill>
              <a:srgbClr val="BFBFBF"/>
            </a:solidFill>
            <a:prstDash val="solid"/>
            <a:round/>
            <a:headEnd len="sm" w="sm" type="none"/>
            <a:tailEnd len="sm" w="sm" type="none"/>
          </a:ln>
        </p:spPr>
        <p:txBody>
          <a:bodyPr anchorCtr="0" anchor="t" bIns="0" lIns="0" spcFirstLastPara="1" rIns="0" wrap="square" tIns="91425">
            <a:noAutofit/>
          </a:bodyPr>
          <a:lstStyle/>
          <a:p>
            <a:pPr indent="0" lvl="0" marL="182880" marR="182880" rtl="0" algn="l">
              <a:spcBef>
                <a:spcPts val="0"/>
              </a:spcBef>
              <a:spcAft>
                <a:spcPts val="0"/>
              </a:spcAft>
              <a:buClr>
                <a:schemeClr val="dk1"/>
              </a:buClr>
              <a:buSzPts val="1100"/>
              <a:buFont typeface="Arial"/>
              <a:buNone/>
            </a:pPr>
            <a:r>
              <a:rPr b="1" lang="en" sz="1200">
                <a:solidFill>
                  <a:srgbClr val="FF5625"/>
                </a:solidFill>
                <a:latin typeface="Proxima Nova"/>
                <a:ea typeface="Proxima Nova"/>
                <a:cs typeface="Proxima Nova"/>
                <a:sym typeface="Proxima Nova"/>
              </a:rPr>
              <a:t>{</a:t>
            </a:r>
            <a:endParaRPr b="1" sz="1200">
              <a:solidFill>
                <a:srgbClr val="FF5625"/>
              </a:solidFill>
              <a:latin typeface="Proxima Nova"/>
              <a:ea typeface="Proxima Nova"/>
              <a:cs typeface="Proxima Nova"/>
              <a:sym typeface="Proxima Nova"/>
            </a:endParaRPr>
          </a:p>
          <a:p>
            <a:pPr indent="0" lvl="0" marL="182880" marR="182880" rtl="0" algn="l">
              <a:spcBef>
                <a:spcPts val="0"/>
              </a:spcBef>
              <a:spcAft>
                <a:spcPts val="0"/>
              </a:spcAft>
              <a:buClr>
                <a:schemeClr val="dk1"/>
              </a:buClr>
              <a:buSzPts val="1100"/>
              <a:buFont typeface="Arial"/>
              <a:buNone/>
            </a:pPr>
            <a:r>
              <a:rPr b="1" lang="en" sz="1200">
                <a:solidFill>
                  <a:srgbClr val="FF5625"/>
                </a:solidFill>
                <a:latin typeface="Proxima Nova"/>
                <a:ea typeface="Proxima Nova"/>
                <a:cs typeface="Proxima Nova"/>
                <a:sym typeface="Proxima Nova"/>
              </a:rPr>
              <a:t>  "alg": "HS256",</a:t>
            </a:r>
            <a:endParaRPr b="1" sz="1200">
              <a:solidFill>
                <a:srgbClr val="FF5625"/>
              </a:solidFill>
              <a:latin typeface="Proxima Nova"/>
              <a:ea typeface="Proxima Nova"/>
              <a:cs typeface="Proxima Nova"/>
              <a:sym typeface="Proxima Nova"/>
            </a:endParaRPr>
          </a:p>
          <a:p>
            <a:pPr indent="0" lvl="0" marL="182880" marR="182880" rtl="0" algn="l">
              <a:spcBef>
                <a:spcPts val="0"/>
              </a:spcBef>
              <a:spcAft>
                <a:spcPts val="0"/>
              </a:spcAft>
              <a:buClr>
                <a:schemeClr val="dk1"/>
              </a:buClr>
              <a:buSzPts val="1100"/>
              <a:buFont typeface="Arial"/>
              <a:buNone/>
            </a:pPr>
            <a:r>
              <a:rPr b="1" lang="en" sz="1200">
                <a:solidFill>
                  <a:srgbClr val="FF5625"/>
                </a:solidFill>
                <a:latin typeface="Proxima Nova"/>
                <a:ea typeface="Proxima Nova"/>
                <a:cs typeface="Proxima Nova"/>
                <a:sym typeface="Proxima Nova"/>
              </a:rPr>
              <a:t>  "typ": "JWT"</a:t>
            </a:r>
            <a:endParaRPr b="1" sz="1200">
              <a:solidFill>
                <a:srgbClr val="FF5625"/>
              </a:solidFill>
              <a:latin typeface="Proxima Nova"/>
              <a:ea typeface="Proxima Nova"/>
              <a:cs typeface="Proxima Nova"/>
              <a:sym typeface="Proxima Nova"/>
            </a:endParaRPr>
          </a:p>
          <a:p>
            <a:pPr indent="0" lvl="0" marL="182880" marR="182880" rtl="0" algn="l">
              <a:spcBef>
                <a:spcPts val="0"/>
              </a:spcBef>
              <a:spcAft>
                <a:spcPts val="0"/>
              </a:spcAft>
              <a:buClr>
                <a:schemeClr val="dk1"/>
              </a:buClr>
              <a:buSzPts val="1100"/>
              <a:buFont typeface="Arial"/>
              <a:buNone/>
            </a:pPr>
            <a:r>
              <a:rPr b="1" lang="en" sz="1200">
                <a:solidFill>
                  <a:srgbClr val="FF5625"/>
                </a:solidFill>
                <a:latin typeface="Proxima Nova"/>
                <a:ea typeface="Proxima Nova"/>
                <a:cs typeface="Proxima Nova"/>
                <a:sym typeface="Proxima Nova"/>
              </a:rPr>
              <a:t>}</a:t>
            </a:r>
            <a:endParaRPr b="1" sz="1200">
              <a:solidFill>
                <a:srgbClr val="FF5625"/>
              </a:solidFill>
              <a:latin typeface="Proxima Nova"/>
              <a:ea typeface="Proxima Nova"/>
              <a:cs typeface="Proxima Nova"/>
              <a:sym typeface="Proxima Nova"/>
            </a:endParaRPr>
          </a:p>
          <a:p>
            <a:pPr indent="0" lvl="0" marL="182880" marR="182880" rtl="0" algn="l">
              <a:spcBef>
                <a:spcPts val="0"/>
              </a:spcBef>
              <a:spcAft>
                <a:spcPts val="0"/>
              </a:spcAft>
              <a:buClr>
                <a:schemeClr val="dk1"/>
              </a:buClr>
              <a:buSzPts val="1100"/>
              <a:buFont typeface="Arial"/>
              <a:buNone/>
            </a:pPr>
            <a:r>
              <a:t/>
            </a:r>
            <a:endParaRPr b="1" sz="1200">
              <a:solidFill>
                <a:srgbClr val="FF5625"/>
              </a:solidFill>
              <a:latin typeface="Proxima Nova"/>
              <a:ea typeface="Proxima Nova"/>
              <a:cs typeface="Proxima Nova"/>
              <a:sym typeface="Proxima Nova"/>
            </a:endParaRPr>
          </a:p>
        </p:txBody>
      </p:sp>
      <p:cxnSp>
        <p:nvCxnSpPr>
          <p:cNvPr id="946" name="Google Shape;946;p115"/>
          <p:cNvCxnSpPr>
            <a:stCxn id="943" idx="2"/>
            <a:endCxn id="945" idx="0"/>
          </p:cNvCxnSpPr>
          <p:nvPr/>
        </p:nvCxnSpPr>
        <p:spPr>
          <a:xfrm>
            <a:off x="4334375" y="1806288"/>
            <a:ext cx="0" cy="1216500"/>
          </a:xfrm>
          <a:prstGeom prst="straightConnector1">
            <a:avLst/>
          </a:prstGeom>
          <a:noFill/>
          <a:ln cap="flat" cmpd="sng" w="19050">
            <a:solidFill>
              <a:srgbClr val="BFBFBF"/>
            </a:solidFill>
            <a:prstDash val="solid"/>
            <a:round/>
            <a:headEnd len="med" w="med" type="none"/>
            <a:tailEnd len="med" w="med" type="triangle"/>
          </a:ln>
        </p:spPr>
      </p:cxnSp>
      <p:pic>
        <p:nvPicPr>
          <p:cNvPr id="947" name="Google Shape;947;p115"/>
          <p:cNvPicPr preferRelativeResize="0"/>
          <p:nvPr/>
        </p:nvPicPr>
        <p:blipFill rotWithShape="1">
          <a:blip r:embed="rId3">
            <a:alphaModFix/>
          </a:blip>
          <a:srcRect b="0" l="0" r="0" t="0"/>
          <a:stretch/>
        </p:blipFill>
        <p:spPr>
          <a:xfrm>
            <a:off x="4168493" y="2082381"/>
            <a:ext cx="331750" cy="333064"/>
          </a:xfrm>
          <a:prstGeom prst="rect">
            <a:avLst/>
          </a:prstGeom>
          <a:noFill/>
          <a:ln>
            <a:noFill/>
          </a:ln>
        </p:spPr>
      </p:pic>
      <p:sp>
        <p:nvSpPr>
          <p:cNvPr id="948" name="Google Shape;948;p115"/>
          <p:cNvSpPr txBox="1"/>
          <p:nvPr/>
        </p:nvSpPr>
        <p:spPr>
          <a:xfrm>
            <a:off x="211075" y="3122550"/>
            <a:ext cx="2554500" cy="191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Algoritmo utilizado para firmar y/o desencriptar el JWT</a:t>
            </a:r>
            <a:endParaRPr b="1" sz="1000">
              <a:latin typeface="Proxima Nova"/>
              <a:ea typeface="Proxima Nova"/>
              <a:cs typeface="Proxima Nova"/>
              <a:sym typeface="Proxima Nova"/>
            </a:endParaRPr>
          </a:p>
        </p:txBody>
      </p:sp>
      <p:sp>
        <p:nvSpPr>
          <p:cNvPr id="949" name="Google Shape;949;p115"/>
          <p:cNvSpPr txBox="1"/>
          <p:nvPr/>
        </p:nvSpPr>
        <p:spPr>
          <a:xfrm>
            <a:off x="1346275" y="3763125"/>
            <a:ext cx="815700" cy="191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Tipo de token</a:t>
            </a:r>
            <a:endParaRPr b="1" sz="1000">
              <a:latin typeface="Proxima Nova"/>
              <a:ea typeface="Proxima Nova"/>
              <a:cs typeface="Proxima Nova"/>
              <a:sym typeface="Proxima Nova"/>
            </a:endParaRPr>
          </a:p>
        </p:txBody>
      </p:sp>
      <p:cxnSp>
        <p:nvCxnSpPr>
          <p:cNvPr id="950" name="Google Shape;950;p115"/>
          <p:cNvCxnSpPr/>
          <p:nvPr/>
        </p:nvCxnSpPr>
        <p:spPr>
          <a:xfrm>
            <a:off x="2496950" y="3280950"/>
            <a:ext cx="1009800" cy="109800"/>
          </a:xfrm>
          <a:prstGeom prst="straightConnector1">
            <a:avLst/>
          </a:prstGeom>
          <a:noFill/>
          <a:ln cap="flat" cmpd="sng" w="19050">
            <a:solidFill>
              <a:srgbClr val="BFBFBF"/>
            </a:solidFill>
            <a:prstDash val="solid"/>
            <a:round/>
            <a:headEnd len="med" w="med" type="none"/>
            <a:tailEnd len="med" w="med" type="triangle"/>
          </a:ln>
        </p:spPr>
      </p:cxnSp>
      <p:cxnSp>
        <p:nvCxnSpPr>
          <p:cNvPr id="951" name="Google Shape;951;p115"/>
          <p:cNvCxnSpPr>
            <a:stCxn id="949" idx="3"/>
          </p:cNvCxnSpPr>
          <p:nvPr/>
        </p:nvCxnSpPr>
        <p:spPr>
          <a:xfrm flipH="1" rot="10800000">
            <a:off x="2161975" y="3603075"/>
            <a:ext cx="1370700" cy="255600"/>
          </a:xfrm>
          <a:prstGeom prst="straightConnector1">
            <a:avLst/>
          </a:prstGeom>
          <a:noFill/>
          <a:ln cap="flat" cmpd="sng" w="19050">
            <a:solidFill>
              <a:srgbClr val="BFBFBF"/>
            </a:solidFill>
            <a:prstDash val="solid"/>
            <a:round/>
            <a:headEnd len="med" w="med" type="none"/>
            <a:tailEnd len="med" w="med" type="triangle"/>
          </a:ln>
        </p:spPr>
      </p:cxnSp>
      <p:pic>
        <p:nvPicPr>
          <p:cNvPr id="952" name="Google Shape;952;p115"/>
          <p:cNvPicPr preferRelativeResize="0"/>
          <p:nvPr/>
        </p:nvPicPr>
        <p:blipFill rotWithShape="1">
          <a:blip r:embed="rId4">
            <a:alphaModFix/>
          </a:blip>
          <a:srcRect b="15290" l="4584" r="4638" t="87621"/>
          <a:stretch/>
        </p:blipFill>
        <p:spPr>
          <a:xfrm flipH="1" rot="10800000">
            <a:off x="419100" y="4364600"/>
            <a:ext cx="8300702" cy="149850"/>
          </a:xfrm>
          <a:prstGeom prst="rect">
            <a:avLst/>
          </a:prstGeom>
          <a:noFill/>
          <a:ln>
            <a:noFill/>
          </a:ln>
        </p:spPr>
      </p:pic>
      <p:sp>
        <p:nvSpPr>
          <p:cNvPr id="953" name="Google Shape;953;p115"/>
          <p:cNvSpPr txBox="1"/>
          <p:nvPr>
            <p:ph idx="4294967295" type="body"/>
          </p:nvPr>
        </p:nvSpPr>
        <p:spPr>
          <a:xfrm>
            <a:off x="419100" y="277819"/>
            <a:ext cx="8305800" cy="368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800"/>
              <a:buNone/>
            </a:pPr>
            <a:r>
              <a:rPr b="1" lang="en" sz="1700">
                <a:solidFill>
                  <a:srgbClr val="212121"/>
                </a:solidFill>
              </a:rPr>
              <a:t>HEADER</a:t>
            </a:r>
            <a:endParaRPr sz="1500"/>
          </a:p>
        </p:txBody>
      </p:sp>
      <p:sp>
        <p:nvSpPr>
          <p:cNvPr id="954" name="Google Shape;954;p115"/>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4"/>
                                        </p:tgtEl>
                                        <p:attrNameLst>
                                          <p:attrName>style.visibility</p:attrName>
                                        </p:attrNameLst>
                                      </p:cBhvr>
                                      <p:to>
                                        <p:strVal val="visible"/>
                                      </p:to>
                                    </p:set>
                                    <p:animEffect filter="fade" transition="in">
                                      <p:cBhvr>
                                        <p:cTn dur="1000"/>
                                        <p:tgtEl>
                                          <p:spTgt spid="944"/>
                                        </p:tgtEl>
                                      </p:cBhvr>
                                    </p:animEffect>
                                  </p:childTnLst>
                                </p:cTn>
                              </p:par>
                              <p:par>
                                <p:cTn fill="hold" nodeType="withEffect" presetClass="entr" presetID="10" presetSubtype="0">
                                  <p:stCondLst>
                                    <p:cond delay="0"/>
                                  </p:stCondLst>
                                  <p:childTnLst>
                                    <p:set>
                                      <p:cBhvr>
                                        <p:cTn dur="1" fill="hold">
                                          <p:stCondLst>
                                            <p:cond delay="0"/>
                                          </p:stCondLst>
                                        </p:cTn>
                                        <p:tgtEl>
                                          <p:spTgt spid="945"/>
                                        </p:tgtEl>
                                        <p:attrNameLst>
                                          <p:attrName>style.visibility</p:attrName>
                                        </p:attrNameLst>
                                      </p:cBhvr>
                                      <p:to>
                                        <p:strVal val="visible"/>
                                      </p:to>
                                    </p:set>
                                    <p:animEffect filter="fade" transition="in">
                                      <p:cBhvr>
                                        <p:cTn dur="1000"/>
                                        <p:tgtEl>
                                          <p:spTgt spid="945"/>
                                        </p:tgtEl>
                                      </p:cBhvr>
                                    </p:animEffect>
                                  </p:childTnLst>
                                </p:cTn>
                              </p:par>
                              <p:par>
                                <p:cTn fill="hold" nodeType="withEffect" presetClass="entr" presetID="10" presetSubtype="0">
                                  <p:stCondLst>
                                    <p:cond delay="0"/>
                                  </p:stCondLst>
                                  <p:childTnLst>
                                    <p:set>
                                      <p:cBhvr>
                                        <p:cTn dur="1" fill="hold">
                                          <p:stCondLst>
                                            <p:cond delay="0"/>
                                          </p:stCondLst>
                                        </p:cTn>
                                        <p:tgtEl>
                                          <p:spTgt spid="946"/>
                                        </p:tgtEl>
                                        <p:attrNameLst>
                                          <p:attrName>style.visibility</p:attrName>
                                        </p:attrNameLst>
                                      </p:cBhvr>
                                      <p:to>
                                        <p:strVal val="visible"/>
                                      </p:to>
                                    </p:set>
                                    <p:animEffect filter="fade" transition="in">
                                      <p:cBhvr>
                                        <p:cTn dur="1000"/>
                                        <p:tgtEl>
                                          <p:spTgt spid="946"/>
                                        </p:tgtEl>
                                      </p:cBhvr>
                                    </p:animEffect>
                                  </p:childTnLst>
                                </p:cTn>
                              </p:par>
                              <p:par>
                                <p:cTn fill="hold" nodeType="withEffect" presetClass="entr" presetID="10" presetSubtype="0">
                                  <p:stCondLst>
                                    <p:cond delay="0"/>
                                  </p:stCondLst>
                                  <p:childTnLst>
                                    <p:set>
                                      <p:cBhvr>
                                        <p:cTn dur="1" fill="hold">
                                          <p:stCondLst>
                                            <p:cond delay="0"/>
                                          </p:stCondLst>
                                        </p:cTn>
                                        <p:tgtEl>
                                          <p:spTgt spid="947"/>
                                        </p:tgtEl>
                                        <p:attrNameLst>
                                          <p:attrName>style.visibility</p:attrName>
                                        </p:attrNameLst>
                                      </p:cBhvr>
                                      <p:to>
                                        <p:strVal val="visible"/>
                                      </p:to>
                                    </p:set>
                                    <p:animEffect filter="fade" transition="in">
                                      <p:cBhvr>
                                        <p:cTn dur="1000"/>
                                        <p:tgtEl>
                                          <p:spTgt spid="9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8"/>
                                        </p:tgtEl>
                                        <p:attrNameLst>
                                          <p:attrName>style.visibility</p:attrName>
                                        </p:attrNameLst>
                                      </p:cBhvr>
                                      <p:to>
                                        <p:strVal val="visible"/>
                                      </p:to>
                                    </p:set>
                                    <p:animEffect filter="fade" transition="in">
                                      <p:cBhvr>
                                        <p:cTn dur="1000"/>
                                        <p:tgtEl>
                                          <p:spTgt spid="948"/>
                                        </p:tgtEl>
                                      </p:cBhvr>
                                    </p:animEffect>
                                  </p:childTnLst>
                                </p:cTn>
                              </p:par>
                              <p:par>
                                <p:cTn fill="hold" nodeType="withEffect" presetClass="entr" presetID="10" presetSubtype="0">
                                  <p:stCondLst>
                                    <p:cond delay="0"/>
                                  </p:stCondLst>
                                  <p:childTnLst>
                                    <p:set>
                                      <p:cBhvr>
                                        <p:cTn dur="1" fill="hold">
                                          <p:stCondLst>
                                            <p:cond delay="0"/>
                                          </p:stCondLst>
                                        </p:cTn>
                                        <p:tgtEl>
                                          <p:spTgt spid="950"/>
                                        </p:tgtEl>
                                        <p:attrNameLst>
                                          <p:attrName>style.visibility</p:attrName>
                                        </p:attrNameLst>
                                      </p:cBhvr>
                                      <p:to>
                                        <p:strVal val="visible"/>
                                      </p:to>
                                    </p:set>
                                    <p:animEffect filter="fade" transition="in">
                                      <p:cBhvr>
                                        <p:cTn dur="1000"/>
                                        <p:tgtEl>
                                          <p:spTgt spid="9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9"/>
                                        </p:tgtEl>
                                        <p:attrNameLst>
                                          <p:attrName>style.visibility</p:attrName>
                                        </p:attrNameLst>
                                      </p:cBhvr>
                                      <p:to>
                                        <p:strVal val="visible"/>
                                      </p:to>
                                    </p:set>
                                    <p:animEffect filter="fade" transition="in">
                                      <p:cBhvr>
                                        <p:cTn dur="1000"/>
                                        <p:tgtEl>
                                          <p:spTgt spid="949"/>
                                        </p:tgtEl>
                                      </p:cBhvr>
                                    </p:animEffect>
                                  </p:childTnLst>
                                </p:cTn>
                              </p:par>
                              <p:par>
                                <p:cTn fill="hold" nodeType="withEffect" presetClass="entr" presetID="10" presetSubtype="0">
                                  <p:stCondLst>
                                    <p:cond delay="0"/>
                                  </p:stCondLst>
                                  <p:childTnLst>
                                    <p:set>
                                      <p:cBhvr>
                                        <p:cTn dur="1" fill="hold">
                                          <p:stCondLst>
                                            <p:cond delay="0"/>
                                          </p:stCondLst>
                                        </p:cTn>
                                        <p:tgtEl>
                                          <p:spTgt spid="951"/>
                                        </p:tgtEl>
                                        <p:attrNameLst>
                                          <p:attrName>style.visibility</p:attrName>
                                        </p:attrNameLst>
                                      </p:cBhvr>
                                      <p:to>
                                        <p:strVal val="visible"/>
                                      </p:to>
                                    </p:set>
                                    <p:animEffect filter="fade" transition="in">
                                      <p:cBhvr>
                                        <p:cTn dur="1000"/>
                                        <p:tgtEl>
                                          <p:spTgt spid="9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graphicFrame>
        <p:nvGraphicFramePr>
          <p:cNvPr id="395" name="Google Shape;395;p80"/>
          <p:cNvGraphicFramePr/>
          <p:nvPr/>
        </p:nvGraphicFramePr>
        <p:xfrm>
          <a:off x="431492" y="989995"/>
          <a:ext cx="3000000" cy="3000000"/>
        </p:xfrm>
        <a:graphic>
          <a:graphicData uri="http://schemas.openxmlformats.org/drawingml/2006/table">
            <a:tbl>
              <a:tblPr>
                <a:noFill/>
                <a:tableStyleId>{FBB5D4A0-BAAC-4477-8199-AA87195E67D9}</a:tableStyleId>
              </a:tblPr>
              <a:tblGrid>
                <a:gridCol w="4150350"/>
                <a:gridCol w="4150350"/>
              </a:tblGrid>
              <a:tr h="3240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Proxima Nova Extrabold"/>
                          <a:ea typeface="Proxima Nova Extrabold"/>
                          <a:cs typeface="Proxima Nova Extrabold"/>
                          <a:sym typeface="Proxima Nova Extrabold"/>
                        </a:rPr>
                        <a:t>AUTENTICACIÓN</a:t>
                      </a:r>
                      <a:endParaRPr b="1" sz="1400" u="sng" cap="none" strike="noStrike">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latin typeface="Proxima Nova"/>
                        <a:ea typeface="Proxima Nova"/>
                        <a:cs typeface="Proxima Nova"/>
                        <a:sym typeface="Proxima Nova"/>
                      </a:endParaRPr>
                    </a:p>
                    <a:p>
                      <a:pPr indent="0" lvl="0" marL="0" rtl="0" algn="l">
                        <a:spcBef>
                          <a:spcPts val="0"/>
                        </a:spcBef>
                        <a:spcAft>
                          <a:spcPts val="0"/>
                        </a:spcAft>
                        <a:buNone/>
                      </a:pPr>
                      <a:r>
                        <a:rPr b="1" lang="en">
                          <a:solidFill>
                            <a:schemeClr val="accent3"/>
                          </a:solidFill>
                          <a:latin typeface="Proxima Nova"/>
                          <a:ea typeface="Proxima Nova"/>
                          <a:cs typeface="Proxima Nova"/>
                          <a:sym typeface="Proxima Nova"/>
                        </a:rPr>
                        <a:t>Identidad </a:t>
                      </a:r>
                      <a:r>
                        <a:rPr lang="en">
                          <a:latin typeface="Proxima Nova"/>
                          <a:ea typeface="Proxima Nova"/>
                          <a:cs typeface="Proxima Nova"/>
                          <a:sym typeface="Proxima Nova"/>
                        </a:rPr>
                        <a:t>del usuario</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317500" lvl="0" marL="457200" rtl="0" algn="l">
                        <a:spcBef>
                          <a:spcPts val="0"/>
                        </a:spcBef>
                        <a:spcAft>
                          <a:spcPts val="0"/>
                        </a:spcAft>
                        <a:buClr>
                          <a:schemeClr val="accent4"/>
                        </a:buClr>
                        <a:buSzPts val="1400"/>
                        <a:buFont typeface="Proxima Nova"/>
                        <a:buChar char="●"/>
                      </a:pPr>
                      <a:r>
                        <a:rPr lang="en">
                          <a:latin typeface="Proxima Nova"/>
                          <a:ea typeface="Proxima Nova"/>
                          <a:cs typeface="Proxima Nova"/>
                          <a:sym typeface="Proxima Nova"/>
                        </a:rPr>
                        <a:t>¿El usuario es quien dice ser?</a:t>
                      </a:r>
                      <a:endParaRPr>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Proxima Nova"/>
                        <a:ea typeface="Proxima Nova"/>
                        <a:cs typeface="Proxima Nova"/>
                        <a:sym typeface="Proxima Nova"/>
                      </a:endParaRPr>
                    </a:p>
                  </a:txBody>
                  <a:tcPr marT="12825" marB="12825" marR="25650" marL="25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Proxima Nova Extrabold"/>
                          <a:ea typeface="Proxima Nova Extrabold"/>
                          <a:cs typeface="Proxima Nova Extrabold"/>
                          <a:sym typeface="Proxima Nova Extrabold"/>
                        </a:rPr>
                        <a:t>AUTORIZACIÓN</a:t>
                      </a:r>
                      <a:endParaRPr b="1" sz="1400" u="none" cap="none" strike="noStrike">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Lo que el usuario </a:t>
                      </a:r>
                      <a:r>
                        <a:rPr b="1" lang="en">
                          <a:solidFill>
                            <a:schemeClr val="accent3"/>
                          </a:solidFill>
                          <a:latin typeface="Proxima Nova"/>
                          <a:ea typeface="Proxima Nova"/>
                          <a:cs typeface="Proxima Nova"/>
                          <a:sym typeface="Proxima Nova"/>
                        </a:rPr>
                        <a:t>puede o no puede</a:t>
                      </a:r>
                      <a:r>
                        <a:rPr lang="en">
                          <a:latin typeface="Proxima Nova"/>
                          <a:ea typeface="Proxima Nova"/>
                          <a:cs typeface="Proxima Nova"/>
                          <a:sym typeface="Proxima Nova"/>
                        </a:rPr>
                        <a:t> hacer.</a:t>
                      </a:r>
                      <a:endParaRPr>
                        <a:latin typeface="Proxima Nova"/>
                        <a:ea typeface="Proxima Nova"/>
                        <a:cs typeface="Proxima Nova"/>
                        <a:sym typeface="Proxima Nova"/>
                      </a:endParaRPr>
                    </a:p>
                    <a:p>
                      <a:pPr indent="0" lvl="0" marL="457200" rtl="0" algn="l">
                        <a:spcBef>
                          <a:spcPts val="0"/>
                        </a:spcBef>
                        <a:spcAft>
                          <a:spcPts val="0"/>
                        </a:spcAft>
                        <a:buNone/>
                      </a:pPr>
                      <a:r>
                        <a:t/>
                      </a:r>
                      <a:endParaRPr>
                        <a:latin typeface="Proxima Nova"/>
                        <a:ea typeface="Proxima Nova"/>
                        <a:cs typeface="Proxima Nova"/>
                        <a:sym typeface="Proxima Nova"/>
                      </a:endParaRPr>
                    </a:p>
                    <a:p>
                      <a:pPr indent="-317500" lvl="0" marL="457200" rtl="0" algn="l">
                        <a:spcBef>
                          <a:spcPts val="0"/>
                        </a:spcBef>
                        <a:spcAft>
                          <a:spcPts val="0"/>
                        </a:spcAft>
                        <a:buClr>
                          <a:schemeClr val="accent4"/>
                        </a:buClr>
                        <a:buSzPts val="1400"/>
                        <a:buFont typeface="Proxima Nova"/>
                        <a:buChar char="●"/>
                      </a:pPr>
                      <a:r>
                        <a:rPr lang="en">
                          <a:latin typeface="Proxima Nova"/>
                          <a:ea typeface="Proxima Nova"/>
                          <a:cs typeface="Proxima Nova"/>
                          <a:sym typeface="Proxima Nova"/>
                        </a:rPr>
                        <a:t>¿El usuario tiene permitido hacer esto?</a:t>
                      </a:r>
                      <a:endParaRPr>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Proxima Nova"/>
                        <a:ea typeface="Proxima Nova"/>
                        <a:cs typeface="Proxima Nova"/>
                        <a:sym typeface="Proxima Nova"/>
                      </a:endParaRPr>
                    </a:p>
                  </a:txBody>
                  <a:tcPr marT="12825" marB="12825" marR="25650" marL="25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396" name="Google Shape;396;p80"/>
          <p:cNvPicPr preferRelativeResize="0"/>
          <p:nvPr/>
        </p:nvPicPr>
        <p:blipFill rotWithShape="1">
          <a:blip r:embed="rId3">
            <a:alphaModFix/>
          </a:blip>
          <a:srcRect b="15291" l="4584" r="4638" t="87622"/>
          <a:stretch/>
        </p:blipFill>
        <p:spPr>
          <a:xfrm flipH="1" rot="10800000">
            <a:off x="419100" y="4364600"/>
            <a:ext cx="8300702" cy="149850"/>
          </a:xfrm>
          <a:prstGeom prst="rect">
            <a:avLst/>
          </a:prstGeom>
          <a:noFill/>
          <a:ln>
            <a:noFill/>
          </a:ln>
        </p:spPr>
      </p:pic>
      <p:sp>
        <p:nvSpPr>
          <p:cNvPr id="397" name="Google Shape;397;p80"/>
          <p:cNvSpPr txBox="1"/>
          <p:nvPr>
            <p:ph idx="1" type="body"/>
          </p:nvPr>
        </p:nvSpPr>
        <p:spPr>
          <a:xfrm>
            <a:off x="419100" y="277819"/>
            <a:ext cx="8305800" cy="368700"/>
          </a:xfrm>
          <a:prstGeom prst="rect">
            <a:avLst/>
          </a:prstGeom>
          <a:noFill/>
          <a:ln>
            <a:noFill/>
          </a:ln>
        </p:spPr>
        <p:txBody>
          <a:bodyPr anchorCtr="0" anchor="t" bIns="0" lIns="0" spcFirstLastPara="1" rIns="0" wrap="square" tIns="0">
            <a:noAutofit/>
          </a:bodyPr>
          <a:lstStyle/>
          <a:p>
            <a:pPr indent="0" lvl="0" marL="6350" rtl="0" algn="l">
              <a:lnSpc>
                <a:spcPct val="100000"/>
              </a:lnSpc>
              <a:spcBef>
                <a:spcPts val="0"/>
              </a:spcBef>
              <a:spcAft>
                <a:spcPts val="0"/>
              </a:spcAft>
              <a:buSzPts val="800"/>
              <a:buNone/>
            </a:pPr>
            <a:r>
              <a:rPr b="1" lang="en" sz="1700"/>
              <a:t>AUTENTICACIÓN VS. AUTORIZACIÓN</a:t>
            </a:r>
            <a:endParaRPr b="1" sz="1700">
              <a:latin typeface="Proxima Nova"/>
              <a:ea typeface="Proxima Nova"/>
              <a:cs typeface="Proxima Nova"/>
              <a:sym typeface="Proxima Nova"/>
            </a:endParaRPr>
          </a:p>
        </p:txBody>
      </p:sp>
      <p:sp>
        <p:nvSpPr>
          <p:cNvPr id="398" name="Google Shape;398;p80"/>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99" name="Google Shape;399;p80"/>
          <p:cNvSpPr/>
          <p:nvPr/>
        </p:nvSpPr>
        <p:spPr>
          <a:xfrm>
            <a:off x="4583681" y="8740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400" name="Google Shape;400;p80"/>
          <p:cNvPicPr preferRelativeResize="0"/>
          <p:nvPr/>
        </p:nvPicPr>
        <p:blipFill>
          <a:blip r:embed="rId4">
            <a:alphaModFix/>
          </a:blip>
          <a:stretch>
            <a:fillRect/>
          </a:stretch>
        </p:blipFill>
        <p:spPr>
          <a:xfrm>
            <a:off x="1146674" y="2354149"/>
            <a:ext cx="1627632" cy="1627632"/>
          </a:xfrm>
          <a:prstGeom prst="rect">
            <a:avLst/>
          </a:prstGeom>
          <a:noFill/>
          <a:ln>
            <a:noFill/>
          </a:ln>
        </p:spPr>
      </p:pic>
      <p:pic>
        <p:nvPicPr>
          <p:cNvPr id="401" name="Google Shape;401;p80"/>
          <p:cNvPicPr preferRelativeResize="0"/>
          <p:nvPr/>
        </p:nvPicPr>
        <p:blipFill>
          <a:blip r:embed="rId5">
            <a:alphaModFix/>
          </a:blip>
          <a:stretch>
            <a:fillRect/>
          </a:stretch>
        </p:blipFill>
        <p:spPr>
          <a:xfrm>
            <a:off x="5500122" y="2354153"/>
            <a:ext cx="1627632" cy="1627632"/>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16"/>
          <p:cNvSpPr txBox="1"/>
          <p:nvPr/>
        </p:nvSpPr>
        <p:spPr>
          <a:xfrm>
            <a:off x="2088425" y="932388"/>
            <a:ext cx="4491900" cy="873900"/>
          </a:xfrm>
          <a:prstGeom prst="rect">
            <a:avLst/>
          </a:prstGeom>
          <a:noFill/>
          <a:ln cap="flat" cmpd="sng" w="19050">
            <a:solidFill>
              <a:srgbClr val="BFBFBF"/>
            </a:solidFill>
            <a:prstDash val="solid"/>
            <a:round/>
            <a:headEnd len="sm" w="sm" type="none"/>
            <a:tailEnd len="sm" w="sm" type="none"/>
          </a:ln>
        </p:spPr>
        <p:txBody>
          <a:bodyPr anchorCtr="0" anchor="t" bIns="0" lIns="0" spcFirstLastPara="1" rIns="0" wrap="square" tIns="91425">
            <a:noAutofit/>
          </a:bodyPr>
          <a:lstStyle/>
          <a:p>
            <a:pPr indent="0" lvl="0" marL="182880" marR="182880" rtl="0" algn="l">
              <a:spcBef>
                <a:spcPts val="0"/>
              </a:spcBef>
              <a:spcAft>
                <a:spcPts val="0"/>
              </a:spcAft>
              <a:buClr>
                <a:schemeClr val="dk1"/>
              </a:buClr>
              <a:buSzPts val="1100"/>
              <a:buFont typeface="Arial"/>
              <a:buNone/>
            </a:pPr>
            <a:r>
              <a:rPr lang="en" sz="1200">
                <a:latin typeface="Proxima Nova"/>
                <a:ea typeface="Proxima Nova"/>
                <a:cs typeface="Proxima Nova"/>
                <a:sym typeface="Proxima Nova"/>
              </a:rPr>
              <a:t>eyJhbGciOiJIUzI1NiIsInR5cCI6IkpXVCJ9.</a:t>
            </a:r>
            <a:r>
              <a:rPr b="1" lang="en" sz="1200">
                <a:solidFill>
                  <a:schemeClr val="accent3"/>
                </a:solidFill>
                <a:latin typeface="Proxima Nova"/>
                <a:ea typeface="Proxima Nova"/>
                <a:cs typeface="Proxima Nova"/>
                <a:sym typeface="Proxima Nova"/>
              </a:rPr>
              <a:t>eyJzdWIiOiIxMjM0NTY3ODkwIiwibmFtZSI6IkpvaG4gRG9lIiwiaWF0IjoxNTE2MjM5MDIyfQ</a:t>
            </a:r>
            <a:r>
              <a:rPr lang="en" sz="1200">
                <a:latin typeface="Proxima Nova"/>
                <a:ea typeface="Proxima Nova"/>
                <a:cs typeface="Proxima Nova"/>
                <a:sym typeface="Proxima Nova"/>
              </a:rPr>
              <a:t>.SflKxwRJSMeKKF2QT4fwpMeJf36POk6yJV_adQssw5c</a:t>
            </a:r>
            <a:endParaRPr sz="1200">
              <a:latin typeface="Proxima Nova"/>
              <a:ea typeface="Proxima Nova"/>
              <a:cs typeface="Proxima Nova"/>
              <a:sym typeface="Proxima Nova"/>
            </a:endParaRPr>
          </a:p>
        </p:txBody>
      </p:sp>
      <p:sp>
        <p:nvSpPr>
          <p:cNvPr id="960" name="Google Shape;960;p116"/>
          <p:cNvSpPr txBox="1"/>
          <p:nvPr/>
        </p:nvSpPr>
        <p:spPr>
          <a:xfrm>
            <a:off x="3349025" y="3022800"/>
            <a:ext cx="1970700" cy="1095300"/>
          </a:xfrm>
          <a:prstGeom prst="rect">
            <a:avLst/>
          </a:prstGeom>
          <a:noFill/>
          <a:ln cap="flat" cmpd="sng" w="19050">
            <a:solidFill>
              <a:srgbClr val="BFBFBF"/>
            </a:solidFill>
            <a:prstDash val="solid"/>
            <a:round/>
            <a:headEnd len="sm" w="sm" type="none"/>
            <a:tailEnd len="sm" w="sm" type="none"/>
          </a:ln>
        </p:spPr>
        <p:txBody>
          <a:bodyPr anchorCtr="0" anchor="t" bIns="0" lIns="0" spcFirstLastPara="1" rIns="0" wrap="square" tIns="91425">
            <a:noAutofit/>
          </a:bodyPr>
          <a:lstStyle/>
          <a:p>
            <a:pPr indent="0" lvl="0" marL="182880" marR="182880" rtl="0" algn="l">
              <a:spcBef>
                <a:spcPts val="0"/>
              </a:spcBef>
              <a:spcAft>
                <a:spcPts val="0"/>
              </a:spcAft>
              <a:buClr>
                <a:schemeClr val="dk1"/>
              </a:buClr>
              <a:buSzPts val="1100"/>
              <a:buFont typeface="Arial"/>
              <a:buNone/>
            </a:pPr>
            <a:r>
              <a:rPr b="1" lang="en" sz="1200">
                <a:solidFill>
                  <a:schemeClr val="accent3"/>
                </a:solidFill>
                <a:latin typeface="Proxima Nova"/>
                <a:ea typeface="Proxima Nova"/>
                <a:cs typeface="Proxima Nova"/>
                <a:sym typeface="Proxima Nova"/>
              </a:rPr>
              <a:t>{</a:t>
            </a:r>
            <a:endParaRPr b="1" sz="1200">
              <a:solidFill>
                <a:schemeClr val="accent3"/>
              </a:solidFill>
              <a:latin typeface="Proxima Nova"/>
              <a:ea typeface="Proxima Nova"/>
              <a:cs typeface="Proxima Nova"/>
              <a:sym typeface="Proxima Nova"/>
            </a:endParaRPr>
          </a:p>
          <a:p>
            <a:pPr indent="0" lvl="0" marL="182880" marR="182880" rtl="0" algn="l">
              <a:spcBef>
                <a:spcPts val="0"/>
              </a:spcBef>
              <a:spcAft>
                <a:spcPts val="0"/>
              </a:spcAft>
              <a:buClr>
                <a:schemeClr val="dk1"/>
              </a:buClr>
              <a:buSzPts val="1100"/>
              <a:buFont typeface="Arial"/>
              <a:buNone/>
            </a:pPr>
            <a:r>
              <a:rPr b="1" lang="en" sz="1200">
                <a:solidFill>
                  <a:schemeClr val="accent3"/>
                </a:solidFill>
                <a:latin typeface="Proxima Nova"/>
                <a:ea typeface="Proxima Nova"/>
                <a:cs typeface="Proxima Nova"/>
                <a:sym typeface="Proxima Nova"/>
              </a:rPr>
              <a:t>  "sub": "1234567890",</a:t>
            </a:r>
            <a:endParaRPr b="1" sz="1200">
              <a:solidFill>
                <a:schemeClr val="accent3"/>
              </a:solidFill>
              <a:latin typeface="Proxima Nova"/>
              <a:ea typeface="Proxima Nova"/>
              <a:cs typeface="Proxima Nova"/>
              <a:sym typeface="Proxima Nova"/>
            </a:endParaRPr>
          </a:p>
          <a:p>
            <a:pPr indent="0" lvl="0" marL="182880" marR="182880" rtl="0" algn="l">
              <a:spcBef>
                <a:spcPts val="0"/>
              </a:spcBef>
              <a:spcAft>
                <a:spcPts val="0"/>
              </a:spcAft>
              <a:buClr>
                <a:schemeClr val="dk1"/>
              </a:buClr>
              <a:buSzPts val="1100"/>
              <a:buFont typeface="Arial"/>
              <a:buNone/>
            </a:pPr>
            <a:r>
              <a:rPr b="1" lang="en" sz="1200">
                <a:solidFill>
                  <a:schemeClr val="accent3"/>
                </a:solidFill>
                <a:latin typeface="Proxima Nova"/>
                <a:ea typeface="Proxima Nova"/>
                <a:cs typeface="Proxima Nova"/>
                <a:sym typeface="Proxima Nova"/>
              </a:rPr>
              <a:t>  "name": "John Doe",</a:t>
            </a:r>
            <a:endParaRPr b="1" sz="1200">
              <a:solidFill>
                <a:schemeClr val="accent3"/>
              </a:solidFill>
              <a:latin typeface="Proxima Nova"/>
              <a:ea typeface="Proxima Nova"/>
              <a:cs typeface="Proxima Nova"/>
              <a:sym typeface="Proxima Nova"/>
            </a:endParaRPr>
          </a:p>
          <a:p>
            <a:pPr indent="0" lvl="0" marL="182880" marR="182880" rtl="0" algn="l">
              <a:spcBef>
                <a:spcPts val="0"/>
              </a:spcBef>
              <a:spcAft>
                <a:spcPts val="0"/>
              </a:spcAft>
              <a:buClr>
                <a:schemeClr val="dk1"/>
              </a:buClr>
              <a:buSzPts val="1100"/>
              <a:buFont typeface="Arial"/>
              <a:buNone/>
            </a:pPr>
            <a:r>
              <a:rPr b="1" lang="en" sz="1200">
                <a:solidFill>
                  <a:schemeClr val="accent3"/>
                </a:solidFill>
                <a:latin typeface="Proxima Nova"/>
                <a:ea typeface="Proxima Nova"/>
                <a:cs typeface="Proxima Nova"/>
                <a:sym typeface="Proxima Nova"/>
              </a:rPr>
              <a:t>  "iat": 1516239022</a:t>
            </a:r>
            <a:endParaRPr b="1" sz="1200">
              <a:solidFill>
                <a:schemeClr val="accent3"/>
              </a:solidFill>
              <a:latin typeface="Proxima Nova"/>
              <a:ea typeface="Proxima Nova"/>
              <a:cs typeface="Proxima Nova"/>
              <a:sym typeface="Proxima Nova"/>
            </a:endParaRPr>
          </a:p>
          <a:p>
            <a:pPr indent="0" lvl="0" marL="182880" marR="182880" rtl="0" algn="l">
              <a:spcBef>
                <a:spcPts val="0"/>
              </a:spcBef>
              <a:spcAft>
                <a:spcPts val="0"/>
              </a:spcAft>
              <a:buClr>
                <a:schemeClr val="dk1"/>
              </a:buClr>
              <a:buSzPts val="1100"/>
              <a:buFont typeface="Arial"/>
              <a:buNone/>
            </a:pPr>
            <a:r>
              <a:rPr b="1" lang="en" sz="1200">
                <a:solidFill>
                  <a:schemeClr val="accent3"/>
                </a:solidFill>
                <a:latin typeface="Proxima Nova"/>
                <a:ea typeface="Proxima Nova"/>
                <a:cs typeface="Proxima Nova"/>
                <a:sym typeface="Proxima Nova"/>
              </a:rPr>
              <a:t>}</a:t>
            </a:r>
            <a:endParaRPr b="1" sz="1200">
              <a:solidFill>
                <a:schemeClr val="accent3"/>
              </a:solidFill>
              <a:latin typeface="Proxima Nova"/>
              <a:ea typeface="Proxima Nova"/>
              <a:cs typeface="Proxima Nova"/>
              <a:sym typeface="Proxima Nova"/>
            </a:endParaRPr>
          </a:p>
          <a:p>
            <a:pPr indent="0" lvl="0" marL="182880" marR="182880" rtl="0" algn="l">
              <a:spcBef>
                <a:spcPts val="0"/>
              </a:spcBef>
              <a:spcAft>
                <a:spcPts val="0"/>
              </a:spcAft>
              <a:buClr>
                <a:schemeClr val="dk1"/>
              </a:buClr>
              <a:buSzPts val="1100"/>
              <a:buFont typeface="Arial"/>
              <a:buNone/>
            </a:pPr>
            <a:r>
              <a:t/>
            </a:r>
            <a:endParaRPr b="1" sz="1200">
              <a:solidFill>
                <a:srgbClr val="FF5625"/>
              </a:solidFill>
              <a:latin typeface="Proxima Nova"/>
              <a:ea typeface="Proxima Nova"/>
              <a:cs typeface="Proxima Nova"/>
              <a:sym typeface="Proxima Nova"/>
            </a:endParaRPr>
          </a:p>
        </p:txBody>
      </p:sp>
      <p:cxnSp>
        <p:nvCxnSpPr>
          <p:cNvPr id="961" name="Google Shape;961;p116"/>
          <p:cNvCxnSpPr>
            <a:stCxn id="959" idx="2"/>
            <a:endCxn id="960" idx="0"/>
          </p:cNvCxnSpPr>
          <p:nvPr/>
        </p:nvCxnSpPr>
        <p:spPr>
          <a:xfrm>
            <a:off x="4334375" y="1806288"/>
            <a:ext cx="0" cy="1216500"/>
          </a:xfrm>
          <a:prstGeom prst="straightConnector1">
            <a:avLst/>
          </a:prstGeom>
          <a:noFill/>
          <a:ln cap="flat" cmpd="sng" w="19050">
            <a:solidFill>
              <a:srgbClr val="BFBFBF"/>
            </a:solidFill>
            <a:prstDash val="solid"/>
            <a:round/>
            <a:headEnd len="med" w="med" type="none"/>
            <a:tailEnd len="med" w="med" type="triangle"/>
          </a:ln>
        </p:spPr>
      </p:cxnSp>
      <p:cxnSp>
        <p:nvCxnSpPr>
          <p:cNvPr id="962" name="Google Shape;962;p116"/>
          <p:cNvCxnSpPr>
            <a:stCxn id="963" idx="2"/>
            <a:endCxn id="964" idx="1"/>
          </p:cNvCxnSpPr>
          <p:nvPr/>
        </p:nvCxnSpPr>
        <p:spPr>
          <a:xfrm>
            <a:off x="679950" y="3570224"/>
            <a:ext cx="308700" cy="3123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965" name="Google Shape;965;p116"/>
          <p:cNvCxnSpPr>
            <a:stCxn id="963" idx="2"/>
            <a:endCxn id="966" idx="1"/>
          </p:cNvCxnSpPr>
          <p:nvPr/>
        </p:nvCxnSpPr>
        <p:spPr>
          <a:xfrm flipH="1" rot="10800000">
            <a:off x="679950" y="3267824"/>
            <a:ext cx="308700" cy="3024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963" name="Google Shape;963;p116"/>
          <p:cNvSpPr/>
          <p:nvPr/>
        </p:nvSpPr>
        <p:spPr>
          <a:xfrm rot="-5400000">
            <a:off x="-600" y="3437174"/>
            <a:ext cx="1095000" cy="266100"/>
          </a:xfrm>
          <a:prstGeom prst="roundRect">
            <a:avLst>
              <a:gd fmla="val 16667" name="adj"/>
            </a:avLst>
          </a:prstGeom>
          <a:solidFill>
            <a:srgbClr val="FF5625"/>
          </a:solidFill>
          <a:ln cap="flat" cmpd="sng" w="9525">
            <a:solidFill>
              <a:srgbClr val="FF562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Claims</a:t>
            </a:r>
            <a:endParaRPr sz="1000">
              <a:solidFill>
                <a:srgbClr val="FFFFFF"/>
              </a:solidFill>
              <a:latin typeface="Roboto"/>
              <a:ea typeface="Roboto"/>
              <a:cs typeface="Roboto"/>
              <a:sym typeface="Roboto"/>
            </a:endParaRPr>
          </a:p>
        </p:txBody>
      </p:sp>
      <p:sp>
        <p:nvSpPr>
          <p:cNvPr id="966" name="Google Shape;966;p116"/>
          <p:cNvSpPr/>
          <p:nvPr/>
        </p:nvSpPr>
        <p:spPr>
          <a:xfrm>
            <a:off x="988648" y="3178942"/>
            <a:ext cx="815700" cy="177600"/>
          </a:xfrm>
          <a:prstGeom prst="roundRect">
            <a:avLst>
              <a:gd fmla="val 16667" name="adj"/>
            </a:avLst>
          </a:prstGeom>
          <a:solidFill>
            <a:srgbClr val="BFBFBF"/>
          </a:solidFill>
          <a:ln cap="flat" cmpd="sng" w="9525">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Registered</a:t>
            </a:r>
            <a:endParaRPr sz="1000">
              <a:solidFill>
                <a:srgbClr val="FFFFFF"/>
              </a:solidFill>
              <a:latin typeface="Roboto"/>
              <a:ea typeface="Roboto"/>
              <a:cs typeface="Roboto"/>
              <a:sym typeface="Roboto"/>
            </a:endParaRPr>
          </a:p>
        </p:txBody>
      </p:sp>
      <p:sp>
        <p:nvSpPr>
          <p:cNvPr id="964" name="Google Shape;964;p116"/>
          <p:cNvSpPr/>
          <p:nvPr/>
        </p:nvSpPr>
        <p:spPr>
          <a:xfrm>
            <a:off x="988647" y="3793583"/>
            <a:ext cx="815700" cy="177600"/>
          </a:xfrm>
          <a:prstGeom prst="roundRect">
            <a:avLst>
              <a:gd fmla="val 16667" name="adj"/>
            </a:avLst>
          </a:prstGeom>
          <a:solidFill>
            <a:srgbClr val="BFBFBF"/>
          </a:solidFill>
          <a:ln cap="flat" cmpd="sng" w="9525">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Custom</a:t>
            </a:r>
            <a:endParaRPr sz="1000">
              <a:solidFill>
                <a:srgbClr val="FFFFFF"/>
              </a:solidFill>
              <a:latin typeface="Roboto"/>
              <a:ea typeface="Roboto"/>
              <a:cs typeface="Roboto"/>
              <a:sym typeface="Roboto"/>
            </a:endParaRPr>
          </a:p>
        </p:txBody>
      </p:sp>
      <p:pic>
        <p:nvPicPr>
          <p:cNvPr id="967" name="Google Shape;967;p116"/>
          <p:cNvPicPr preferRelativeResize="0"/>
          <p:nvPr/>
        </p:nvPicPr>
        <p:blipFill rotWithShape="1">
          <a:blip r:embed="rId3">
            <a:alphaModFix/>
          </a:blip>
          <a:srcRect b="0" l="0" r="0" t="0"/>
          <a:stretch/>
        </p:blipFill>
        <p:spPr>
          <a:xfrm>
            <a:off x="4168493" y="2082381"/>
            <a:ext cx="331750" cy="333064"/>
          </a:xfrm>
          <a:prstGeom prst="rect">
            <a:avLst/>
          </a:prstGeom>
          <a:noFill/>
          <a:ln>
            <a:noFill/>
          </a:ln>
        </p:spPr>
      </p:pic>
      <p:cxnSp>
        <p:nvCxnSpPr>
          <p:cNvPr id="968" name="Google Shape;968;p116"/>
          <p:cNvCxnSpPr/>
          <p:nvPr/>
        </p:nvCxnSpPr>
        <p:spPr>
          <a:xfrm>
            <a:off x="1977750" y="3233338"/>
            <a:ext cx="1576800" cy="134400"/>
          </a:xfrm>
          <a:prstGeom prst="straightConnector1">
            <a:avLst/>
          </a:prstGeom>
          <a:noFill/>
          <a:ln cap="flat" cmpd="sng" w="19050">
            <a:solidFill>
              <a:srgbClr val="BFBFBF"/>
            </a:solidFill>
            <a:prstDash val="solid"/>
            <a:round/>
            <a:headEnd len="med" w="med" type="none"/>
            <a:tailEnd len="med" w="med" type="triangle"/>
          </a:ln>
        </p:spPr>
      </p:cxnSp>
      <p:cxnSp>
        <p:nvCxnSpPr>
          <p:cNvPr id="969" name="Google Shape;969;p116"/>
          <p:cNvCxnSpPr/>
          <p:nvPr/>
        </p:nvCxnSpPr>
        <p:spPr>
          <a:xfrm>
            <a:off x="2021150" y="3325850"/>
            <a:ext cx="1575000" cy="459900"/>
          </a:xfrm>
          <a:prstGeom prst="straightConnector1">
            <a:avLst/>
          </a:prstGeom>
          <a:noFill/>
          <a:ln cap="flat" cmpd="sng" w="19050">
            <a:solidFill>
              <a:srgbClr val="BFBFBF"/>
            </a:solidFill>
            <a:prstDash val="solid"/>
            <a:round/>
            <a:headEnd len="med" w="med" type="none"/>
            <a:tailEnd len="med" w="med" type="triangle"/>
          </a:ln>
        </p:spPr>
      </p:cxnSp>
      <p:sp>
        <p:nvSpPr>
          <p:cNvPr id="970" name="Google Shape;970;p116"/>
          <p:cNvSpPr txBox="1"/>
          <p:nvPr/>
        </p:nvSpPr>
        <p:spPr>
          <a:xfrm rot="183493">
            <a:off x="2360763" y="3159440"/>
            <a:ext cx="815361" cy="17062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1" lang="en" sz="1000">
                <a:latin typeface="Proxima Nova"/>
                <a:ea typeface="Proxima Nova"/>
                <a:cs typeface="Proxima Nova"/>
                <a:sym typeface="Proxima Nova"/>
              </a:rPr>
              <a:t>Subject</a:t>
            </a:r>
            <a:endParaRPr b="1" sz="1000">
              <a:latin typeface="Proxima Nova"/>
              <a:ea typeface="Proxima Nova"/>
              <a:cs typeface="Proxima Nova"/>
              <a:sym typeface="Proxima Nova"/>
            </a:endParaRPr>
          </a:p>
        </p:txBody>
      </p:sp>
      <p:sp>
        <p:nvSpPr>
          <p:cNvPr id="971" name="Google Shape;971;p116"/>
          <p:cNvSpPr txBox="1"/>
          <p:nvPr/>
        </p:nvSpPr>
        <p:spPr>
          <a:xfrm rot="980518">
            <a:off x="2516279" y="3446366"/>
            <a:ext cx="815653" cy="17361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1" lang="en" sz="1000">
                <a:latin typeface="Proxima Nova"/>
                <a:ea typeface="Proxima Nova"/>
                <a:cs typeface="Proxima Nova"/>
                <a:sym typeface="Proxima Nova"/>
              </a:rPr>
              <a:t>Issued at</a:t>
            </a:r>
            <a:endParaRPr b="1" sz="1000">
              <a:latin typeface="Proxima Nova"/>
              <a:ea typeface="Proxima Nova"/>
              <a:cs typeface="Proxima Nova"/>
              <a:sym typeface="Proxima Nova"/>
            </a:endParaRPr>
          </a:p>
        </p:txBody>
      </p:sp>
      <p:cxnSp>
        <p:nvCxnSpPr>
          <p:cNvPr id="972" name="Google Shape;972;p116"/>
          <p:cNvCxnSpPr/>
          <p:nvPr/>
        </p:nvCxnSpPr>
        <p:spPr>
          <a:xfrm flipH="1" rot="10800000">
            <a:off x="1988075" y="3591800"/>
            <a:ext cx="1648500" cy="276000"/>
          </a:xfrm>
          <a:prstGeom prst="straightConnector1">
            <a:avLst/>
          </a:prstGeom>
          <a:noFill/>
          <a:ln cap="flat" cmpd="sng" w="19050">
            <a:solidFill>
              <a:srgbClr val="BFBFBF"/>
            </a:solidFill>
            <a:prstDash val="solid"/>
            <a:round/>
            <a:headEnd len="med" w="med" type="none"/>
            <a:tailEnd len="med" w="med" type="triangle"/>
          </a:ln>
        </p:spPr>
      </p:cxnSp>
      <p:sp>
        <p:nvSpPr>
          <p:cNvPr id="973" name="Google Shape;973;p116"/>
          <p:cNvSpPr txBox="1"/>
          <p:nvPr/>
        </p:nvSpPr>
        <p:spPr>
          <a:xfrm>
            <a:off x="3366275" y="2185050"/>
            <a:ext cx="815700" cy="230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1" lang="en" sz="1000">
                <a:latin typeface="Proxima Nova"/>
                <a:ea typeface="Proxima Nova"/>
                <a:cs typeface="Proxima Nova"/>
                <a:sym typeface="Proxima Nova"/>
              </a:rPr>
              <a:t>Decodificado</a:t>
            </a:r>
            <a:endParaRPr b="1" sz="1000">
              <a:latin typeface="Proxima Nova"/>
              <a:ea typeface="Proxima Nova"/>
              <a:cs typeface="Proxima Nova"/>
              <a:sym typeface="Proxima Nova"/>
            </a:endParaRPr>
          </a:p>
        </p:txBody>
      </p:sp>
      <p:pic>
        <p:nvPicPr>
          <p:cNvPr id="974" name="Google Shape;974;p116"/>
          <p:cNvPicPr preferRelativeResize="0"/>
          <p:nvPr/>
        </p:nvPicPr>
        <p:blipFill rotWithShape="1">
          <a:blip r:embed="rId4">
            <a:alphaModFix/>
          </a:blip>
          <a:srcRect b="15290" l="4584" r="4638" t="87621"/>
          <a:stretch/>
        </p:blipFill>
        <p:spPr>
          <a:xfrm flipH="1" rot="10800000">
            <a:off x="419100" y="4364600"/>
            <a:ext cx="8300702" cy="149850"/>
          </a:xfrm>
          <a:prstGeom prst="rect">
            <a:avLst/>
          </a:prstGeom>
          <a:noFill/>
          <a:ln>
            <a:noFill/>
          </a:ln>
        </p:spPr>
      </p:pic>
      <p:sp>
        <p:nvSpPr>
          <p:cNvPr id="975" name="Google Shape;975;p116"/>
          <p:cNvSpPr txBox="1"/>
          <p:nvPr>
            <p:ph idx="4294967295" type="body"/>
          </p:nvPr>
        </p:nvSpPr>
        <p:spPr>
          <a:xfrm>
            <a:off x="419100" y="277819"/>
            <a:ext cx="8305800" cy="368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800"/>
              <a:buNone/>
            </a:pPr>
            <a:r>
              <a:rPr b="1" lang="en" sz="1700">
                <a:solidFill>
                  <a:srgbClr val="212121"/>
                </a:solidFill>
              </a:rPr>
              <a:t>PAYLOAD</a:t>
            </a:r>
            <a:endParaRPr sz="1500"/>
          </a:p>
        </p:txBody>
      </p:sp>
      <p:sp>
        <p:nvSpPr>
          <p:cNvPr id="976" name="Google Shape;976;p116"/>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0"/>
                                        </p:tgtEl>
                                        <p:attrNameLst>
                                          <p:attrName>style.visibility</p:attrName>
                                        </p:attrNameLst>
                                      </p:cBhvr>
                                      <p:to>
                                        <p:strVal val="visible"/>
                                      </p:to>
                                    </p:set>
                                    <p:animEffect filter="fade" transition="in">
                                      <p:cBhvr>
                                        <p:cTn dur="1000"/>
                                        <p:tgtEl>
                                          <p:spTgt spid="960"/>
                                        </p:tgtEl>
                                      </p:cBhvr>
                                    </p:animEffect>
                                  </p:childTnLst>
                                </p:cTn>
                              </p:par>
                              <p:par>
                                <p:cTn fill="hold" nodeType="withEffect" presetClass="entr" presetID="10" presetSubtype="0">
                                  <p:stCondLst>
                                    <p:cond delay="0"/>
                                  </p:stCondLst>
                                  <p:childTnLst>
                                    <p:set>
                                      <p:cBhvr>
                                        <p:cTn dur="1" fill="hold">
                                          <p:stCondLst>
                                            <p:cond delay="0"/>
                                          </p:stCondLst>
                                        </p:cTn>
                                        <p:tgtEl>
                                          <p:spTgt spid="961"/>
                                        </p:tgtEl>
                                        <p:attrNameLst>
                                          <p:attrName>style.visibility</p:attrName>
                                        </p:attrNameLst>
                                      </p:cBhvr>
                                      <p:to>
                                        <p:strVal val="visible"/>
                                      </p:to>
                                    </p:set>
                                    <p:animEffect filter="fade" transition="in">
                                      <p:cBhvr>
                                        <p:cTn dur="1000"/>
                                        <p:tgtEl>
                                          <p:spTgt spid="961"/>
                                        </p:tgtEl>
                                      </p:cBhvr>
                                    </p:animEffect>
                                  </p:childTnLst>
                                </p:cTn>
                              </p:par>
                              <p:par>
                                <p:cTn fill="hold" nodeType="withEffect" presetClass="entr" presetID="10" presetSubtype="0">
                                  <p:stCondLst>
                                    <p:cond delay="0"/>
                                  </p:stCondLst>
                                  <p:childTnLst>
                                    <p:set>
                                      <p:cBhvr>
                                        <p:cTn dur="1" fill="hold">
                                          <p:stCondLst>
                                            <p:cond delay="0"/>
                                          </p:stCondLst>
                                        </p:cTn>
                                        <p:tgtEl>
                                          <p:spTgt spid="973"/>
                                        </p:tgtEl>
                                        <p:attrNameLst>
                                          <p:attrName>style.visibility</p:attrName>
                                        </p:attrNameLst>
                                      </p:cBhvr>
                                      <p:to>
                                        <p:strVal val="visible"/>
                                      </p:to>
                                    </p:set>
                                    <p:animEffect filter="fade" transition="in">
                                      <p:cBhvr>
                                        <p:cTn dur="1000"/>
                                        <p:tgtEl>
                                          <p:spTgt spid="973"/>
                                        </p:tgtEl>
                                      </p:cBhvr>
                                    </p:animEffect>
                                  </p:childTnLst>
                                </p:cTn>
                              </p:par>
                              <p:par>
                                <p:cTn fill="hold" nodeType="withEffect" presetClass="entr" presetID="10" presetSubtype="0">
                                  <p:stCondLst>
                                    <p:cond delay="0"/>
                                  </p:stCondLst>
                                  <p:childTnLst>
                                    <p:set>
                                      <p:cBhvr>
                                        <p:cTn dur="1" fill="hold">
                                          <p:stCondLst>
                                            <p:cond delay="0"/>
                                          </p:stCondLst>
                                        </p:cTn>
                                        <p:tgtEl>
                                          <p:spTgt spid="967"/>
                                        </p:tgtEl>
                                        <p:attrNameLst>
                                          <p:attrName>style.visibility</p:attrName>
                                        </p:attrNameLst>
                                      </p:cBhvr>
                                      <p:to>
                                        <p:strVal val="visible"/>
                                      </p:to>
                                    </p:set>
                                    <p:animEffect filter="fade" transition="in">
                                      <p:cBhvr>
                                        <p:cTn dur="1000"/>
                                        <p:tgtEl>
                                          <p:spTgt spid="9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2"/>
                                        </p:tgtEl>
                                        <p:attrNameLst>
                                          <p:attrName>style.visibility</p:attrName>
                                        </p:attrNameLst>
                                      </p:cBhvr>
                                      <p:to>
                                        <p:strVal val="visible"/>
                                      </p:to>
                                    </p:set>
                                    <p:animEffect filter="fade" transition="in">
                                      <p:cBhvr>
                                        <p:cTn dur="1000"/>
                                        <p:tgtEl>
                                          <p:spTgt spid="962"/>
                                        </p:tgtEl>
                                      </p:cBhvr>
                                    </p:animEffect>
                                  </p:childTnLst>
                                </p:cTn>
                              </p:par>
                              <p:par>
                                <p:cTn fill="hold" nodeType="withEffect" presetClass="entr" presetID="10" presetSubtype="0">
                                  <p:stCondLst>
                                    <p:cond delay="0"/>
                                  </p:stCondLst>
                                  <p:childTnLst>
                                    <p:set>
                                      <p:cBhvr>
                                        <p:cTn dur="1" fill="hold">
                                          <p:stCondLst>
                                            <p:cond delay="0"/>
                                          </p:stCondLst>
                                        </p:cTn>
                                        <p:tgtEl>
                                          <p:spTgt spid="965"/>
                                        </p:tgtEl>
                                        <p:attrNameLst>
                                          <p:attrName>style.visibility</p:attrName>
                                        </p:attrNameLst>
                                      </p:cBhvr>
                                      <p:to>
                                        <p:strVal val="visible"/>
                                      </p:to>
                                    </p:set>
                                    <p:animEffect filter="fade" transition="in">
                                      <p:cBhvr>
                                        <p:cTn dur="1000"/>
                                        <p:tgtEl>
                                          <p:spTgt spid="965"/>
                                        </p:tgtEl>
                                      </p:cBhvr>
                                    </p:animEffect>
                                  </p:childTnLst>
                                </p:cTn>
                              </p:par>
                              <p:par>
                                <p:cTn fill="hold" nodeType="withEffect" presetClass="entr" presetID="10" presetSubtype="0">
                                  <p:stCondLst>
                                    <p:cond delay="0"/>
                                  </p:stCondLst>
                                  <p:childTnLst>
                                    <p:set>
                                      <p:cBhvr>
                                        <p:cTn dur="1" fill="hold">
                                          <p:stCondLst>
                                            <p:cond delay="0"/>
                                          </p:stCondLst>
                                        </p:cTn>
                                        <p:tgtEl>
                                          <p:spTgt spid="963"/>
                                        </p:tgtEl>
                                        <p:attrNameLst>
                                          <p:attrName>style.visibility</p:attrName>
                                        </p:attrNameLst>
                                      </p:cBhvr>
                                      <p:to>
                                        <p:strVal val="visible"/>
                                      </p:to>
                                    </p:set>
                                    <p:animEffect filter="fade" transition="in">
                                      <p:cBhvr>
                                        <p:cTn dur="1000"/>
                                        <p:tgtEl>
                                          <p:spTgt spid="963"/>
                                        </p:tgtEl>
                                      </p:cBhvr>
                                    </p:animEffect>
                                  </p:childTnLst>
                                </p:cTn>
                              </p:par>
                              <p:par>
                                <p:cTn fill="hold" nodeType="withEffect" presetClass="entr" presetID="10" presetSubtype="0">
                                  <p:stCondLst>
                                    <p:cond delay="0"/>
                                  </p:stCondLst>
                                  <p:childTnLst>
                                    <p:set>
                                      <p:cBhvr>
                                        <p:cTn dur="1" fill="hold">
                                          <p:stCondLst>
                                            <p:cond delay="0"/>
                                          </p:stCondLst>
                                        </p:cTn>
                                        <p:tgtEl>
                                          <p:spTgt spid="966"/>
                                        </p:tgtEl>
                                        <p:attrNameLst>
                                          <p:attrName>style.visibility</p:attrName>
                                        </p:attrNameLst>
                                      </p:cBhvr>
                                      <p:to>
                                        <p:strVal val="visible"/>
                                      </p:to>
                                    </p:set>
                                    <p:animEffect filter="fade" transition="in">
                                      <p:cBhvr>
                                        <p:cTn dur="1000"/>
                                        <p:tgtEl>
                                          <p:spTgt spid="966"/>
                                        </p:tgtEl>
                                      </p:cBhvr>
                                    </p:animEffect>
                                  </p:childTnLst>
                                </p:cTn>
                              </p:par>
                              <p:par>
                                <p:cTn fill="hold" nodeType="withEffect" presetClass="entr" presetID="10" presetSubtype="0">
                                  <p:stCondLst>
                                    <p:cond delay="0"/>
                                  </p:stCondLst>
                                  <p:childTnLst>
                                    <p:set>
                                      <p:cBhvr>
                                        <p:cTn dur="1" fill="hold">
                                          <p:stCondLst>
                                            <p:cond delay="0"/>
                                          </p:stCondLst>
                                        </p:cTn>
                                        <p:tgtEl>
                                          <p:spTgt spid="964"/>
                                        </p:tgtEl>
                                        <p:attrNameLst>
                                          <p:attrName>style.visibility</p:attrName>
                                        </p:attrNameLst>
                                      </p:cBhvr>
                                      <p:to>
                                        <p:strVal val="visible"/>
                                      </p:to>
                                    </p:set>
                                    <p:animEffect filter="fade" transition="in">
                                      <p:cBhvr>
                                        <p:cTn dur="1000"/>
                                        <p:tgtEl>
                                          <p:spTgt spid="9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8"/>
                                        </p:tgtEl>
                                        <p:attrNameLst>
                                          <p:attrName>style.visibility</p:attrName>
                                        </p:attrNameLst>
                                      </p:cBhvr>
                                      <p:to>
                                        <p:strVal val="visible"/>
                                      </p:to>
                                    </p:set>
                                    <p:animEffect filter="fade" transition="in">
                                      <p:cBhvr>
                                        <p:cTn dur="1000"/>
                                        <p:tgtEl>
                                          <p:spTgt spid="968"/>
                                        </p:tgtEl>
                                      </p:cBhvr>
                                    </p:animEffect>
                                  </p:childTnLst>
                                </p:cTn>
                              </p:par>
                              <p:par>
                                <p:cTn fill="hold" nodeType="withEffect" presetClass="entr" presetID="10" presetSubtype="0">
                                  <p:stCondLst>
                                    <p:cond delay="0"/>
                                  </p:stCondLst>
                                  <p:childTnLst>
                                    <p:set>
                                      <p:cBhvr>
                                        <p:cTn dur="1" fill="hold">
                                          <p:stCondLst>
                                            <p:cond delay="0"/>
                                          </p:stCondLst>
                                        </p:cTn>
                                        <p:tgtEl>
                                          <p:spTgt spid="969"/>
                                        </p:tgtEl>
                                        <p:attrNameLst>
                                          <p:attrName>style.visibility</p:attrName>
                                        </p:attrNameLst>
                                      </p:cBhvr>
                                      <p:to>
                                        <p:strVal val="visible"/>
                                      </p:to>
                                    </p:set>
                                    <p:animEffect filter="fade" transition="in">
                                      <p:cBhvr>
                                        <p:cTn dur="1000"/>
                                        <p:tgtEl>
                                          <p:spTgt spid="969"/>
                                        </p:tgtEl>
                                      </p:cBhvr>
                                    </p:animEffect>
                                  </p:childTnLst>
                                </p:cTn>
                              </p:par>
                              <p:par>
                                <p:cTn fill="hold" nodeType="withEffect" presetClass="entr" presetID="10" presetSubtype="0">
                                  <p:stCondLst>
                                    <p:cond delay="0"/>
                                  </p:stCondLst>
                                  <p:childTnLst>
                                    <p:set>
                                      <p:cBhvr>
                                        <p:cTn dur="1" fill="hold">
                                          <p:stCondLst>
                                            <p:cond delay="0"/>
                                          </p:stCondLst>
                                        </p:cTn>
                                        <p:tgtEl>
                                          <p:spTgt spid="970"/>
                                        </p:tgtEl>
                                        <p:attrNameLst>
                                          <p:attrName>style.visibility</p:attrName>
                                        </p:attrNameLst>
                                      </p:cBhvr>
                                      <p:to>
                                        <p:strVal val="visible"/>
                                      </p:to>
                                    </p:set>
                                    <p:animEffect filter="fade" transition="in">
                                      <p:cBhvr>
                                        <p:cTn dur="1000"/>
                                        <p:tgtEl>
                                          <p:spTgt spid="970"/>
                                        </p:tgtEl>
                                      </p:cBhvr>
                                    </p:animEffect>
                                  </p:childTnLst>
                                </p:cTn>
                              </p:par>
                              <p:par>
                                <p:cTn fill="hold" nodeType="withEffect" presetClass="entr" presetID="10" presetSubtype="0">
                                  <p:stCondLst>
                                    <p:cond delay="0"/>
                                  </p:stCondLst>
                                  <p:childTnLst>
                                    <p:set>
                                      <p:cBhvr>
                                        <p:cTn dur="1" fill="hold">
                                          <p:stCondLst>
                                            <p:cond delay="0"/>
                                          </p:stCondLst>
                                        </p:cTn>
                                        <p:tgtEl>
                                          <p:spTgt spid="971"/>
                                        </p:tgtEl>
                                        <p:attrNameLst>
                                          <p:attrName>style.visibility</p:attrName>
                                        </p:attrNameLst>
                                      </p:cBhvr>
                                      <p:to>
                                        <p:strVal val="visible"/>
                                      </p:to>
                                    </p:set>
                                    <p:animEffect filter="fade" transition="in">
                                      <p:cBhvr>
                                        <p:cTn dur="1000"/>
                                        <p:tgtEl>
                                          <p:spTgt spid="9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2"/>
                                        </p:tgtEl>
                                        <p:attrNameLst>
                                          <p:attrName>style.visibility</p:attrName>
                                        </p:attrNameLst>
                                      </p:cBhvr>
                                      <p:to>
                                        <p:strVal val="visible"/>
                                      </p:to>
                                    </p:set>
                                    <p:animEffect filter="fade" transition="in">
                                      <p:cBhvr>
                                        <p:cTn dur="1000"/>
                                        <p:tgtEl>
                                          <p:spTgt spid="972"/>
                                        </p:tgtEl>
                                      </p:cBhvr>
                                    </p:animEffect>
                                  </p:childTnLst>
                                </p:cTn>
                              </p:par>
                              <p:par>
                                <p:cTn fill="hold" nodeType="withEffect" presetClass="exit" presetID="10" presetSubtype="0">
                                  <p:stCondLst>
                                    <p:cond delay="0"/>
                                  </p:stCondLst>
                                  <p:childTnLst>
                                    <p:animEffect filter="fade" transition="out">
                                      <p:cBhvr>
                                        <p:cTn dur="1000"/>
                                        <p:tgtEl>
                                          <p:spTgt spid="968"/>
                                        </p:tgtEl>
                                      </p:cBhvr>
                                    </p:animEffect>
                                    <p:set>
                                      <p:cBhvr>
                                        <p:cTn dur="1" fill="hold">
                                          <p:stCondLst>
                                            <p:cond delay="1000"/>
                                          </p:stCondLst>
                                        </p:cTn>
                                        <p:tgtEl>
                                          <p:spTgt spid="96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969"/>
                                        </p:tgtEl>
                                      </p:cBhvr>
                                    </p:animEffect>
                                    <p:set>
                                      <p:cBhvr>
                                        <p:cTn dur="1" fill="hold">
                                          <p:stCondLst>
                                            <p:cond delay="1000"/>
                                          </p:stCondLst>
                                        </p:cTn>
                                        <p:tgtEl>
                                          <p:spTgt spid="96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970"/>
                                        </p:tgtEl>
                                      </p:cBhvr>
                                    </p:animEffect>
                                    <p:set>
                                      <p:cBhvr>
                                        <p:cTn dur="1" fill="hold">
                                          <p:stCondLst>
                                            <p:cond delay="1000"/>
                                          </p:stCondLst>
                                        </p:cTn>
                                        <p:tgtEl>
                                          <p:spTgt spid="97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971"/>
                                        </p:tgtEl>
                                      </p:cBhvr>
                                    </p:animEffect>
                                    <p:set>
                                      <p:cBhvr>
                                        <p:cTn dur="1" fill="hold">
                                          <p:stCondLst>
                                            <p:cond delay="1000"/>
                                          </p:stCondLst>
                                        </p:cTn>
                                        <p:tgtEl>
                                          <p:spTgt spid="97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17"/>
          <p:cNvSpPr txBox="1"/>
          <p:nvPr/>
        </p:nvSpPr>
        <p:spPr>
          <a:xfrm>
            <a:off x="2088425" y="932388"/>
            <a:ext cx="4491900" cy="873900"/>
          </a:xfrm>
          <a:prstGeom prst="rect">
            <a:avLst/>
          </a:prstGeom>
          <a:noFill/>
          <a:ln cap="flat" cmpd="sng" w="19050">
            <a:solidFill>
              <a:srgbClr val="BFBFBF"/>
            </a:solidFill>
            <a:prstDash val="solid"/>
            <a:round/>
            <a:headEnd len="sm" w="sm" type="none"/>
            <a:tailEnd len="sm" w="sm" type="none"/>
          </a:ln>
        </p:spPr>
        <p:txBody>
          <a:bodyPr anchorCtr="0" anchor="t" bIns="0" lIns="0" spcFirstLastPara="1" rIns="0" wrap="square" tIns="91425">
            <a:noAutofit/>
          </a:bodyPr>
          <a:lstStyle/>
          <a:p>
            <a:pPr indent="0" lvl="0" marL="182880" marR="182880" rtl="0" algn="l">
              <a:spcBef>
                <a:spcPts val="0"/>
              </a:spcBef>
              <a:spcAft>
                <a:spcPts val="0"/>
              </a:spcAft>
              <a:buClr>
                <a:schemeClr val="dk1"/>
              </a:buClr>
              <a:buSzPts val="1100"/>
              <a:buFont typeface="Arial"/>
              <a:buNone/>
            </a:pPr>
            <a:r>
              <a:rPr lang="en" sz="1200">
                <a:latin typeface="Proxima Nova"/>
                <a:ea typeface="Proxima Nova"/>
                <a:cs typeface="Proxima Nova"/>
                <a:sym typeface="Proxima Nova"/>
              </a:rPr>
              <a:t>eyJhbGciOiJIUzI1NiIsInR5cCI6IkpXVCJ9.eyJzdWIiOiIxMjM0NTY3ODkwIiwibmFtZSI6IkpvaG4gRG9lIiwiaWF0IjoxNTE2MjM5MDIyfQ.</a:t>
            </a:r>
            <a:r>
              <a:rPr b="1" lang="en" sz="1200">
                <a:solidFill>
                  <a:schemeClr val="accent1"/>
                </a:solidFill>
                <a:latin typeface="Proxima Nova"/>
                <a:ea typeface="Proxima Nova"/>
                <a:cs typeface="Proxima Nova"/>
                <a:sym typeface="Proxima Nova"/>
              </a:rPr>
              <a:t>SflKxwRJSMeKKF2QT4fwpMeJf36POk6yJV_adQssw5c</a:t>
            </a:r>
            <a:endParaRPr b="1" sz="1200">
              <a:solidFill>
                <a:schemeClr val="accent1"/>
              </a:solidFill>
              <a:latin typeface="Proxima Nova"/>
              <a:ea typeface="Proxima Nova"/>
              <a:cs typeface="Proxima Nova"/>
              <a:sym typeface="Proxima Nova"/>
            </a:endParaRPr>
          </a:p>
        </p:txBody>
      </p:sp>
      <p:sp>
        <p:nvSpPr>
          <p:cNvPr id="982" name="Google Shape;982;p117"/>
          <p:cNvSpPr txBox="1"/>
          <p:nvPr/>
        </p:nvSpPr>
        <p:spPr>
          <a:xfrm>
            <a:off x="3349025" y="3022800"/>
            <a:ext cx="1970700" cy="396600"/>
          </a:xfrm>
          <a:prstGeom prst="rect">
            <a:avLst/>
          </a:prstGeom>
          <a:noFill/>
          <a:ln cap="flat" cmpd="sng" w="19050">
            <a:solidFill>
              <a:srgbClr val="BFBFBF"/>
            </a:solidFill>
            <a:prstDash val="solid"/>
            <a:round/>
            <a:headEnd len="sm" w="sm" type="none"/>
            <a:tailEnd len="sm" w="sm" type="none"/>
          </a:ln>
        </p:spPr>
        <p:txBody>
          <a:bodyPr anchorCtr="0" anchor="t" bIns="0" lIns="0" spcFirstLastPara="1" rIns="0" wrap="square" tIns="91425">
            <a:noAutofit/>
          </a:bodyPr>
          <a:lstStyle/>
          <a:p>
            <a:pPr indent="0" lvl="0" marL="182880" marR="182880" rtl="0" algn="ctr">
              <a:spcBef>
                <a:spcPts val="0"/>
              </a:spcBef>
              <a:spcAft>
                <a:spcPts val="0"/>
              </a:spcAft>
              <a:buClr>
                <a:schemeClr val="dk1"/>
              </a:buClr>
              <a:buSzPts val="1100"/>
              <a:buFont typeface="Arial"/>
              <a:buNone/>
            </a:pPr>
            <a:r>
              <a:rPr b="1" lang="en" sz="1300">
                <a:solidFill>
                  <a:schemeClr val="accent1"/>
                </a:solidFill>
                <a:latin typeface="Proxima Nova"/>
                <a:ea typeface="Proxima Nova"/>
                <a:cs typeface="Proxima Nova"/>
                <a:sym typeface="Proxima Nova"/>
              </a:rPr>
              <a:t>SIGNATURE</a:t>
            </a:r>
            <a:endParaRPr b="1" sz="1300">
              <a:solidFill>
                <a:schemeClr val="accent1"/>
              </a:solidFill>
              <a:latin typeface="Proxima Nova"/>
              <a:ea typeface="Proxima Nova"/>
              <a:cs typeface="Proxima Nova"/>
              <a:sym typeface="Proxima Nova"/>
            </a:endParaRPr>
          </a:p>
        </p:txBody>
      </p:sp>
      <p:cxnSp>
        <p:nvCxnSpPr>
          <p:cNvPr id="983" name="Google Shape;983;p117"/>
          <p:cNvCxnSpPr>
            <a:stCxn id="981" idx="2"/>
            <a:endCxn id="982" idx="0"/>
          </p:cNvCxnSpPr>
          <p:nvPr/>
        </p:nvCxnSpPr>
        <p:spPr>
          <a:xfrm>
            <a:off x="4334375" y="1806288"/>
            <a:ext cx="0" cy="1216500"/>
          </a:xfrm>
          <a:prstGeom prst="straightConnector1">
            <a:avLst/>
          </a:prstGeom>
          <a:noFill/>
          <a:ln cap="flat" cmpd="sng" w="19050">
            <a:solidFill>
              <a:srgbClr val="BFBFBF"/>
            </a:solidFill>
            <a:prstDash val="solid"/>
            <a:round/>
            <a:headEnd len="med" w="med" type="none"/>
            <a:tailEnd len="med" w="med" type="triangle"/>
          </a:ln>
        </p:spPr>
      </p:cxnSp>
      <p:sp>
        <p:nvSpPr>
          <p:cNvPr id="984" name="Google Shape;984;p117"/>
          <p:cNvSpPr txBox="1"/>
          <p:nvPr/>
        </p:nvSpPr>
        <p:spPr>
          <a:xfrm>
            <a:off x="789900" y="3022800"/>
            <a:ext cx="1970700" cy="873900"/>
          </a:xfrm>
          <a:prstGeom prst="rect">
            <a:avLst/>
          </a:prstGeom>
          <a:noFill/>
          <a:ln cap="flat" cmpd="sng" w="19050">
            <a:solidFill>
              <a:srgbClr val="BFBFBF"/>
            </a:solidFill>
            <a:prstDash val="solid"/>
            <a:round/>
            <a:headEnd len="sm" w="sm" type="none"/>
            <a:tailEnd len="sm" w="sm" type="none"/>
          </a:ln>
        </p:spPr>
        <p:txBody>
          <a:bodyPr anchorCtr="0" anchor="t" bIns="0" lIns="0" spcFirstLastPara="1" rIns="0" wrap="square" tIns="91425">
            <a:noAutofit/>
          </a:bodyPr>
          <a:lstStyle/>
          <a:p>
            <a:pPr indent="0" lvl="0" marL="182880" marR="182880" rtl="0" algn="ctr">
              <a:spcBef>
                <a:spcPts val="0"/>
              </a:spcBef>
              <a:spcAft>
                <a:spcPts val="0"/>
              </a:spcAft>
              <a:buClr>
                <a:schemeClr val="dk1"/>
              </a:buClr>
              <a:buSzPts val="1100"/>
              <a:buFont typeface="Arial"/>
              <a:buNone/>
            </a:pPr>
            <a:r>
              <a:rPr b="1" lang="en" sz="1300">
                <a:solidFill>
                  <a:srgbClr val="0033A0"/>
                </a:solidFill>
                <a:latin typeface="Proxima Nova"/>
                <a:ea typeface="Proxima Nova"/>
                <a:cs typeface="Proxima Nova"/>
                <a:sym typeface="Proxima Nova"/>
              </a:rPr>
              <a:t>UNSECURED</a:t>
            </a:r>
            <a:endParaRPr b="1" sz="1300">
              <a:solidFill>
                <a:srgbClr val="0033A0"/>
              </a:solidFill>
              <a:latin typeface="Proxima Nova"/>
              <a:ea typeface="Proxima Nova"/>
              <a:cs typeface="Proxima Nova"/>
              <a:sym typeface="Proxima Nova"/>
            </a:endParaRPr>
          </a:p>
          <a:p>
            <a:pPr indent="0" lvl="0" marL="182880" marR="182880" rtl="0" algn="ctr">
              <a:spcBef>
                <a:spcPts val="0"/>
              </a:spcBef>
              <a:spcAft>
                <a:spcPts val="0"/>
              </a:spcAft>
              <a:buClr>
                <a:schemeClr val="dk1"/>
              </a:buClr>
              <a:buSzPts val="1100"/>
              <a:buFont typeface="Arial"/>
              <a:buNone/>
            </a:pPr>
            <a:r>
              <a:rPr b="1" lang="en" sz="1300">
                <a:latin typeface="Proxima Nova"/>
                <a:ea typeface="Proxima Nova"/>
                <a:cs typeface="Proxima Nova"/>
                <a:sym typeface="Proxima Nova"/>
              </a:rPr>
              <a:t>No tiene este elemento</a:t>
            </a:r>
            <a:endParaRPr b="1" sz="1300">
              <a:latin typeface="Proxima Nova"/>
              <a:ea typeface="Proxima Nova"/>
              <a:cs typeface="Proxima Nova"/>
              <a:sym typeface="Proxima Nova"/>
            </a:endParaRPr>
          </a:p>
        </p:txBody>
      </p:sp>
      <p:sp>
        <p:nvSpPr>
          <p:cNvPr id="985" name="Google Shape;985;p117"/>
          <p:cNvSpPr txBox="1"/>
          <p:nvPr/>
        </p:nvSpPr>
        <p:spPr>
          <a:xfrm>
            <a:off x="6029900" y="3022800"/>
            <a:ext cx="2400900" cy="955500"/>
          </a:xfrm>
          <a:prstGeom prst="rect">
            <a:avLst/>
          </a:prstGeom>
          <a:noFill/>
          <a:ln cap="flat" cmpd="sng" w="19050">
            <a:solidFill>
              <a:srgbClr val="BFBFBF"/>
            </a:solidFill>
            <a:prstDash val="solid"/>
            <a:round/>
            <a:headEnd len="sm" w="sm" type="none"/>
            <a:tailEnd len="sm" w="sm" type="none"/>
          </a:ln>
        </p:spPr>
        <p:txBody>
          <a:bodyPr anchorCtr="0" anchor="t" bIns="0" lIns="0" spcFirstLastPara="1" rIns="0" wrap="square" tIns="91425">
            <a:noAutofit/>
          </a:bodyPr>
          <a:lstStyle/>
          <a:p>
            <a:pPr indent="0" lvl="0" marL="182880" marR="182880" rtl="0" algn="ctr">
              <a:spcBef>
                <a:spcPts val="0"/>
              </a:spcBef>
              <a:spcAft>
                <a:spcPts val="0"/>
              </a:spcAft>
              <a:buClr>
                <a:schemeClr val="dk1"/>
              </a:buClr>
              <a:buSzPts val="1100"/>
              <a:buFont typeface="Arial"/>
              <a:buNone/>
            </a:pPr>
            <a:r>
              <a:rPr b="1" lang="en" sz="1300">
                <a:solidFill>
                  <a:schemeClr val="accent1"/>
                </a:solidFill>
                <a:latin typeface="Proxima Nova"/>
                <a:ea typeface="Proxima Nova"/>
                <a:cs typeface="Proxima Nova"/>
                <a:sym typeface="Proxima Nova"/>
              </a:rPr>
              <a:t>ENCRYPTION DATA</a:t>
            </a:r>
            <a:endParaRPr b="1" sz="1300">
              <a:solidFill>
                <a:schemeClr val="accent1"/>
              </a:solidFill>
              <a:latin typeface="Proxima Nova"/>
              <a:ea typeface="Proxima Nova"/>
              <a:cs typeface="Proxima Nova"/>
              <a:sym typeface="Proxima Nova"/>
            </a:endParaRPr>
          </a:p>
          <a:p>
            <a:pPr indent="0" lvl="0" marL="182880" marR="182880" rtl="0" algn="ctr">
              <a:spcBef>
                <a:spcPts val="0"/>
              </a:spcBef>
              <a:spcAft>
                <a:spcPts val="0"/>
              </a:spcAft>
              <a:buClr>
                <a:schemeClr val="dk1"/>
              </a:buClr>
              <a:buSzPts val="1100"/>
              <a:buFont typeface="Arial"/>
              <a:buNone/>
            </a:pPr>
            <a:r>
              <a:rPr b="1" lang="en" sz="1300">
                <a:latin typeface="Proxima Nova"/>
                <a:ea typeface="Proxima Nova"/>
                <a:cs typeface="Proxima Nova"/>
                <a:sym typeface="Proxima Nova"/>
              </a:rPr>
              <a:t>Vector de inicialización + información encriptada + tag de autenticación</a:t>
            </a:r>
            <a:endParaRPr b="1" sz="1300">
              <a:latin typeface="Proxima Nova"/>
              <a:ea typeface="Proxima Nova"/>
              <a:cs typeface="Proxima Nova"/>
              <a:sym typeface="Proxima Nova"/>
            </a:endParaRPr>
          </a:p>
          <a:p>
            <a:pPr indent="0" lvl="0" marL="182880" marR="182880" rtl="0" algn="ctr">
              <a:spcBef>
                <a:spcPts val="0"/>
              </a:spcBef>
              <a:spcAft>
                <a:spcPts val="0"/>
              </a:spcAft>
              <a:buClr>
                <a:schemeClr val="dk1"/>
              </a:buClr>
              <a:buSzPts val="1100"/>
              <a:buFont typeface="Arial"/>
              <a:buNone/>
            </a:pPr>
            <a:r>
              <a:t/>
            </a:r>
            <a:endParaRPr b="1" sz="1300">
              <a:solidFill>
                <a:schemeClr val="dk2"/>
              </a:solidFill>
              <a:latin typeface="Proxima Nova"/>
              <a:ea typeface="Proxima Nova"/>
              <a:cs typeface="Proxima Nova"/>
              <a:sym typeface="Proxima Nova"/>
            </a:endParaRPr>
          </a:p>
          <a:p>
            <a:pPr indent="0" lvl="0" marL="182880" marR="182880" rtl="0" algn="ctr">
              <a:spcBef>
                <a:spcPts val="0"/>
              </a:spcBef>
              <a:spcAft>
                <a:spcPts val="0"/>
              </a:spcAft>
              <a:buClr>
                <a:schemeClr val="dk1"/>
              </a:buClr>
              <a:buSzPts val="1100"/>
              <a:buFont typeface="Arial"/>
              <a:buNone/>
            </a:pPr>
            <a:r>
              <a:t/>
            </a:r>
            <a:endParaRPr b="1" sz="1300">
              <a:solidFill>
                <a:schemeClr val="dk2"/>
              </a:solidFill>
              <a:latin typeface="Proxima Nova"/>
              <a:ea typeface="Proxima Nova"/>
              <a:cs typeface="Proxima Nova"/>
              <a:sym typeface="Proxima Nova"/>
            </a:endParaRPr>
          </a:p>
          <a:p>
            <a:pPr indent="0" lvl="0" marL="182880" marR="182880" rtl="0" algn="ctr">
              <a:spcBef>
                <a:spcPts val="0"/>
              </a:spcBef>
              <a:spcAft>
                <a:spcPts val="0"/>
              </a:spcAft>
              <a:buClr>
                <a:schemeClr val="dk1"/>
              </a:buClr>
              <a:buSzPts val="1100"/>
              <a:buFont typeface="Arial"/>
              <a:buNone/>
            </a:pPr>
            <a:r>
              <a:t/>
            </a:r>
            <a:endParaRPr b="1" sz="1300">
              <a:solidFill>
                <a:schemeClr val="dk2"/>
              </a:solidFill>
              <a:latin typeface="Proxima Nova"/>
              <a:ea typeface="Proxima Nova"/>
              <a:cs typeface="Proxima Nova"/>
              <a:sym typeface="Proxima Nova"/>
            </a:endParaRPr>
          </a:p>
        </p:txBody>
      </p:sp>
      <p:pic>
        <p:nvPicPr>
          <p:cNvPr id="986" name="Google Shape;986;p117"/>
          <p:cNvPicPr preferRelativeResize="0"/>
          <p:nvPr/>
        </p:nvPicPr>
        <p:blipFill rotWithShape="1">
          <a:blip r:embed="rId3">
            <a:alphaModFix/>
          </a:blip>
          <a:srcRect b="15290" l="4584" r="4638" t="87621"/>
          <a:stretch/>
        </p:blipFill>
        <p:spPr>
          <a:xfrm flipH="1" rot="10800000">
            <a:off x="419100" y="4364600"/>
            <a:ext cx="8300702" cy="149850"/>
          </a:xfrm>
          <a:prstGeom prst="rect">
            <a:avLst/>
          </a:prstGeom>
          <a:noFill/>
          <a:ln>
            <a:noFill/>
          </a:ln>
        </p:spPr>
      </p:pic>
      <p:sp>
        <p:nvSpPr>
          <p:cNvPr id="987" name="Google Shape;987;p117"/>
          <p:cNvSpPr txBox="1"/>
          <p:nvPr>
            <p:ph idx="4294967295" type="body"/>
          </p:nvPr>
        </p:nvSpPr>
        <p:spPr>
          <a:xfrm>
            <a:off x="419100" y="277819"/>
            <a:ext cx="8305800" cy="368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800"/>
              <a:buNone/>
            </a:pPr>
            <a:r>
              <a:rPr b="1" lang="en" sz="1700">
                <a:solidFill>
                  <a:srgbClr val="212121"/>
                </a:solidFill>
              </a:rPr>
              <a:t>SIGNATURE / ENCRYPTION DATA</a:t>
            </a:r>
            <a:endParaRPr sz="1500"/>
          </a:p>
        </p:txBody>
      </p:sp>
      <p:sp>
        <p:nvSpPr>
          <p:cNvPr id="988" name="Google Shape;988;p117"/>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2"/>
                                        </p:tgtEl>
                                        <p:attrNameLst>
                                          <p:attrName>style.visibility</p:attrName>
                                        </p:attrNameLst>
                                      </p:cBhvr>
                                      <p:to>
                                        <p:strVal val="visible"/>
                                      </p:to>
                                    </p:set>
                                    <p:animEffect filter="fade" transition="in">
                                      <p:cBhvr>
                                        <p:cTn dur="1000"/>
                                        <p:tgtEl>
                                          <p:spTgt spid="982"/>
                                        </p:tgtEl>
                                      </p:cBhvr>
                                    </p:animEffect>
                                  </p:childTnLst>
                                </p:cTn>
                              </p:par>
                              <p:par>
                                <p:cTn fill="hold" nodeType="withEffect" presetClass="entr" presetID="10" presetSubtype="0">
                                  <p:stCondLst>
                                    <p:cond delay="0"/>
                                  </p:stCondLst>
                                  <p:childTnLst>
                                    <p:set>
                                      <p:cBhvr>
                                        <p:cTn dur="1" fill="hold">
                                          <p:stCondLst>
                                            <p:cond delay="0"/>
                                          </p:stCondLst>
                                        </p:cTn>
                                        <p:tgtEl>
                                          <p:spTgt spid="983"/>
                                        </p:tgtEl>
                                        <p:attrNameLst>
                                          <p:attrName>style.visibility</p:attrName>
                                        </p:attrNameLst>
                                      </p:cBhvr>
                                      <p:to>
                                        <p:strVal val="visible"/>
                                      </p:to>
                                    </p:set>
                                    <p:animEffect filter="fade" transition="in">
                                      <p:cBhvr>
                                        <p:cTn dur="1000"/>
                                        <p:tgtEl>
                                          <p:spTgt spid="9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4"/>
                                        </p:tgtEl>
                                        <p:attrNameLst>
                                          <p:attrName>style.visibility</p:attrName>
                                        </p:attrNameLst>
                                      </p:cBhvr>
                                      <p:to>
                                        <p:strVal val="visible"/>
                                      </p:to>
                                    </p:set>
                                    <p:animEffect filter="fade" transition="in">
                                      <p:cBhvr>
                                        <p:cTn dur="1000"/>
                                        <p:tgtEl>
                                          <p:spTgt spid="9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5"/>
                                        </p:tgtEl>
                                        <p:attrNameLst>
                                          <p:attrName>style.visibility</p:attrName>
                                        </p:attrNameLst>
                                      </p:cBhvr>
                                      <p:to>
                                        <p:strVal val="visible"/>
                                      </p:to>
                                    </p:set>
                                    <p:animEffect filter="fade" transition="in">
                                      <p:cBhvr>
                                        <p:cTn dur="1000"/>
                                        <p:tgtEl>
                                          <p:spTgt spid="9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18"/>
          <p:cNvSpPr txBox="1"/>
          <p:nvPr/>
        </p:nvSpPr>
        <p:spPr>
          <a:xfrm>
            <a:off x="419100" y="1090950"/>
            <a:ext cx="8305800" cy="2961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1" i="0" lang="en" sz="5000" u="none" cap="none" strike="noStrike">
                <a:solidFill>
                  <a:srgbClr val="FFFFFF"/>
                </a:solidFill>
                <a:latin typeface="Proxima Nova"/>
                <a:ea typeface="Proxima Nova"/>
                <a:cs typeface="Proxima Nova"/>
                <a:sym typeface="Proxima Nova"/>
              </a:rPr>
              <a:t>05. Demo</a:t>
            </a:r>
            <a:endParaRPr b="1" i="0" sz="5000" u="none" cap="none" strike="noStrike">
              <a:solidFill>
                <a:srgbClr val="FFFFFF"/>
              </a:solidFill>
              <a:latin typeface="Proxima Nova"/>
              <a:ea typeface="Proxima Nova"/>
              <a:cs typeface="Proxima Nova"/>
              <a:sym typeface="Proxima Nova"/>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119"/>
          <p:cNvSpPr txBox="1"/>
          <p:nvPr>
            <p:ph idx="1" type="body"/>
          </p:nvPr>
        </p:nvSpPr>
        <p:spPr>
          <a:xfrm>
            <a:off x="419100" y="277819"/>
            <a:ext cx="8305800" cy="368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800"/>
              <a:buNone/>
            </a:pPr>
            <a:r>
              <a:rPr b="1" lang="en" sz="1700">
                <a:solidFill>
                  <a:srgbClr val="212121"/>
                </a:solidFill>
              </a:rPr>
              <a:t>KEYCLOAK</a:t>
            </a:r>
            <a:endParaRPr sz="1500"/>
          </a:p>
        </p:txBody>
      </p:sp>
      <p:pic>
        <p:nvPicPr>
          <p:cNvPr id="999" name="Google Shape;999;p119"/>
          <p:cNvPicPr preferRelativeResize="0"/>
          <p:nvPr/>
        </p:nvPicPr>
        <p:blipFill rotWithShape="1">
          <a:blip r:embed="rId3">
            <a:alphaModFix/>
          </a:blip>
          <a:srcRect b="15290" l="4584" r="4638" t="87622"/>
          <a:stretch/>
        </p:blipFill>
        <p:spPr>
          <a:xfrm flipH="1" rot="10800000">
            <a:off x="419100" y="4364600"/>
            <a:ext cx="8300702" cy="149850"/>
          </a:xfrm>
          <a:prstGeom prst="rect">
            <a:avLst/>
          </a:prstGeom>
          <a:noFill/>
          <a:ln>
            <a:noFill/>
          </a:ln>
        </p:spPr>
      </p:pic>
      <p:sp>
        <p:nvSpPr>
          <p:cNvPr id="1000" name="Google Shape;1000;p119"/>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aphicFrame>
        <p:nvGraphicFramePr>
          <p:cNvPr id="1001" name="Google Shape;1001;p119"/>
          <p:cNvGraphicFramePr/>
          <p:nvPr/>
        </p:nvGraphicFramePr>
        <p:xfrm>
          <a:off x="431492" y="989995"/>
          <a:ext cx="3000000" cy="3000000"/>
        </p:xfrm>
        <a:graphic>
          <a:graphicData uri="http://schemas.openxmlformats.org/drawingml/2006/table">
            <a:tbl>
              <a:tblPr>
                <a:noFill/>
                <a:tableStyleId>{FBB5D4A0-BAAC-4477-8199-AA87195E67D9}</a:tableStyleId>
              </a:tblPr>
              <a:tblGrid>
                <a:gridCol w="2784875"/>
              </a:tblGrid>
              <a:tr h="29358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Proxima Nova Extrabold"/>
                          <a:ea typeface="Proxima Nova Extrabold"/>
                          <a:cs typeface="Proxima Nova Extrabold"/>
                          <a:sym typeface="Proxima Nova Extrabold"/>
                        </a:rPr>
                        <a:t>¿QUÉ ES?</a:t>
                      </a:r>
                      <a:endParaRPr sz="1400" u="none" cap="none" strike="noStrike">
                        <a:latin typeface="Proxima Nova Extrabold"/>
                        <a:ea typeface="Proxima Nova Extrabold"/>
                        <a:cs typeface="Proxima Nova Extrabold"/>
                        <a:sym typeface="Proxima Nova Extrabold"/>
                      </a:endParaRPr>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Proxima Nova"/>
                          <a:ea typeface="Proxima Nova"/>
                          <a:cs typeface="Proxima Nova"/>
                          <a:sym typeface="Proxima Nova"/>
                        </a:rPr>
                        <a:t>Keycloak es un producto de software de código abierto </a:t>
                      </a:r>
                      <a:r>
                        <a:rPr lang="en">
                          <a:latin typeface="Proxima Nova"/>
                          <a:ea typeface="Proxima Nova"/>
                          <a:cs typeface="Proxima Nova"/>
                          <a:sym typeface="Proxima Nova"/>
                        </a:rPr>
                        <a:t>par poder realizar </a:t>
                      </a:r>
                      <a:r>
                        <a:rPr b="1" lang="en">
                          <a:latin typeface="Proxima Nova"/>
                          <a:ea typeface="Proxima Nova"/>
                          <a:cs typeface="Proxima Nova"/>
                          <a:sym typeface="Proxima Nova"/>
                        </a:rPr>
                        <a:t>manejo de identidad (autenticación) y manejo de acceso (autorización)</a:t>
                      </a:r>
                      <a:r>
                        <a:rPr lang="en">
                          <a:latin typeface="Proxima Nova"/>
                          <a:ea typeface="Proxima Nova"/>
                          <a:cs typeface="Proxima Nova"/>
                          <a:sym typeface="Proxima Nova"/>
                        </a:rPr>
                        <a:t>.</a:t>
                      </a:r>
                      <a:endParaRPr sz="1400" u="none" cap="none" strike="noStrike">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Proxima Nova"/>
                          <a:ea typeface="Proxima Nova"/>
                          <a:cs typeface="Proxima Nova"/>
                          <a:sym typeface="Proxima Nova"/>
                        </a:rPr>
                        <a:t>Sirve para facilitar la </a:t>
                      </a:r>
                      <a:r>
                        <a:rPr b="1" lang="en" sz="1400" u="none" cap="none" strike="noStrike">
                          <a:latin typeface="Proxima Nova"/>
                          <a:ea typeface="Proxima Nova"/>
                          <a:cs typeface="Proxima Nova"/>
                          <a:sym typeface="Proxima Nova"/>
                        </a:rPr>
                        <a:t>protección de aplicaciones</a:t>
                      </a:r>
                      <a:r>
                        <a:rPr lang="en" sz="1400" u="none" cap="none" strike="noStrike">
                          <a:latin typeface="Proxima Nova"/>
                          <a:ea typeface="Proxima Nova"/>
                          <a:cs typeface="Proxima Nova"/>
                          <a:sym typeface="Proxima Nova"/>
                        </a:rPr>
                        <a:t> y servicios con poca codificación, permitiendo que una aplicación </a:t>
                      </a:r>
                      <a:r>
                        <a:rPr b="1" lang="en" sz="1400" u="none" cap="none" strike="noStrike">
                          <a:latin typeface="Proxima Nova"/>
                          <a:ea typeface="Proxima Nova"/>
                          <a:cs typeface="Proxima Nova"/>
                          <a:sym typeface="Proxima Nova"/>
                        </a:rPr>
                        <a:t>delegue su autenticación.</a:t>
                      </a:r>
                      <a:endParaRPr b="1" sz="1400" u="none" cap="none" strike="noStrike">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1002" name="Google Shape;1002;p119"/>
          <p:cNvPicPr preferRelativeResize="0"/>
          <p:nvPr/>
        </p:nvPicPr>
        <p:blipFill rotWithShape="1">
          <a:blip r:embed="rId4">
            <a:alphaModFix/>
          </a:blip>
          <a:srcRect b="0" l="0" r="0" t="0"/>
          <a:stretch/>
        </p:blipFill>
        <p:spPr>
          <a:xfrm>
            <a:off x="3355475" y="1516288"/>
            <a:ext cx="2169750" cy="2169750"/>
          </a:xfrm>
          <a:prstGeom prst="rect">
            <a:avLst/>
          </a:prstGeom>
          <a:noFill/>
          <a:ln>
            <a:noFill/>
          </a:ln>
        </p:spPr>
      </p:pic>
      <p:sp>
        <p:nvSpPr>
          <p:cNvPr id="1003" name="Google Shape;1003;p119"/>
          <p:cNvSpPr txBox="1"/>
          <p:nvPr/>
        </p:nvSpPr>
        <p:spPr>
          <a:xfrm>
            <a:off x="3799550" y="3407188"/>
            <a:ext cx="1281600" cy="487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Proxima Nova"/>
                <a:ea typeface="Proxima Nova"/>
                <a:cs typeface="Proxima Nova"/>
                <a:sym typeface="Proxima Nova"/>
              </a:rPr>
              <a:t>Keycloak</a:t>
            </a:r>
            <a:endParaRPr b="0" i="0" sz="1400" u="none" cap="none" strike="noStrike">
              <a:solidFill>
                <a:srgbClr val="000000"/>
              </a:solidFill>
              <a:latin typeface="Proxima Nova"/>
              <a:ea typeface="Proxima Nova"/>
              <a:cs typeface="Proxima Nova"/>
              <a:sym typeface="Proxima Nova"/>
            </a:endParaRPr>
          </a:p>
        </p:txBody>
      </p:sp>
      <p:sp>
        <p:nvSpPr>
          <p:cNvPr id="1004" name="Google Shape;1004;p119"/>
          <p:cNvSpPr txBox="1"/>
          <p:nvPr/>
        </p:nvSpPr>
        <p:spPr>
          <a:xfrm>
            <a:off x="6673200" y="2053588"/>
            <a:ext cx="1281600" cy="306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Proxima Nova"/>
                <a:ea typeface="Proxima Nova"/>
                <a:cs typeface="Proxima Nova"/>
                <a:sym typeface="Proxima Nova"/>
              </a:rPr>
              <a:t>OAuth</a:t>
            </a:r>
            <a:endParaRPr b="0" i="0" sz="1400" u="none" cap="none" strike="noStrike">
              <a:solidFill>
                <a:srgbClr val="000000"/>
              </a:solidFill>
              <a:latin typeface="Proxima Nova"/>
              <a:ea typeface="Proxima Nova"/>
              <a:cs typeface="Proxima Nova"/>
              <a:sym typeface="Proxima Nova"/>
            </a:endParaRPr>
          </a:p>
        </p:txBody>
      </p:sp>
      <p:sp>
        <p:nvSpPr>
          <p:cNvPr id="1005" name="Google Shape;1005;p119"/>
          <p:cNvSpPr txBox="1"/>
          <p:nvPr/>
        </p:nvSpPr>
        <p:spPr>
          <a:xfrm>
            <a:off x="6711165" y="3686052"/>
            <a:ext cx="1205700" cy="546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Proxima Nova"/>
                <a:ea typeface="Proxima Nova"/>
                <a:cs typeface="Proxima Nova"/>
                <a:sym typeface="Proxima Nova"/>
              </a:rPr>
              <a:t>OpenID </a:t>
            </a:r>
            <a:endParaRPr b="1" i="0" sz="14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Proxima Nova"/>
                <a:ea typeface="Proxima Nova"/>
                <a:cs typeface="Proxima Nova"/>
                <a:sym typeface="Proxima Nova"/>
              </a:rPr>
              <a:t>Connect</a:t>
            </a:r>
            <a:endParaRPr b="0" i="0" sz="1400" u="none" cap="none" strike="noStrike">
              <a:solidFill>
                <a:srgbClr val="000000"/>
              </a:solidFill>
              <a:latin typeface="Proxima Nova"/>
              <a:ea typeface="Proxima Nova"/>
              <a:cs typeface="Proxima Nova"/>
              <a:sym typeface="Proxima Nova"/>
            </a:endParaRPr>
          </a:p>
        </p:txBody>
      </p:sp>
      <p:sp>
        <p:nvSpPr>
          <p:cNvPr id="1006" name="Google Shape;1006;p119"/>
          <p:cNvSpPr txBox="1"/>
          <p:nvPr/>
        </p:nvSpPr>
        <p:spPr>
          <a:xfrm>
            <a:off x="7954800" y="2976888"/>
            <a:ext cx="914100" cy="283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Proxima Nova"/>
                <a:ea typeface="Proxima Nova"/>
                <a:cs typeface="Proxima Nova"/>
                <a:sym typeface="Proxima Nova"/>
              </a:rPr>
              <a:t>JWT</a:t>
            </a:r>
            <a:endParaRPr b="0" i="0" sz="1400" u="none" cap="none" strike="noStrike">
              <a:solidFill>
                <a:srgbClr val="000000"/>
              </a:solidFill>
              <a:latin typeface="Proxima Nova"/>
              <a:ea typeface="Proxima Nova"/>
              <a:cs typeface="Proxima Nova"/>
              <a:sym typeface="Proxima Nova"/>
            </a:endParaRPr>
          </a:p>
        </p:txBody>
      </p:sp>
      <p:pic>
        <p:nvPicPr>
          <p:cNvPr id="1007" name="Google Shape;1007;p119"/>
          <p:cNvPicPr preferRelativeResize="0"/>
          <p:nvPr/>
        </p:nvPicPr>
        <p:blipFill rotWithShape="1">
          <a:blip r:embed="rId5">
            <a:alphaModFix/>
          </a:blip>
          <a:srcRect b="0" l="0" r="0" t="0"/>
          <a:stretch/>
        </p:blipFill>
        <p:spPr>
          <a:xfrm>
            <a:off x="6791640" y="2761617"/>
            <a:ext cx="1044730" cy="1063812"/>
          </a:xfrm>
          <a:prstGeom prst="rect">
            <a:avLst/>
          </a:prstGeom>
          <a:noFill/>
          <a:ln>
            <a:noFill/>
          </a:ln>
        </p:spPr>
      </p:pic>
      <p:pic>
        <p:nvPicPr>
          <p:cNvPr id="1008" name="Google Shape;1008;p119"/>
          <p:cNvPicPr preferRelativeResize="0"/>
          <p:nvPr/>
        </p:nvPicPr>
        <p:blipFill rotWithShape="1">
          <a:blip r:embed="rId6">
            <a:alphaModFix/>
          </a:blip>
          <a:srcRect b="0" l="0" r="0" t="0"/>
          <a:stretch/>
        </p:blipFill>
        <p:spPr>
          <a:xfrm>
            <a:off x="6745304" y="1048563"/>
            <a:ext cx="1137396" cy="1162041"/>
          </a:xfrm>
          <a:prstGeom prst="rect">
            <a:avLst/>
          </a:prstGeom>
          <a:noFill/>
          <a:ln>
            <a:noFill/>
          </a:ln>
        </p:spPr>
      </p:pic>
      <p:pic>
        <p:nvPicPr>
          <p:cNvPr id="1009" name="Google Shape;1009;p119"/>
          <p:cNvPicPr preferRelativeResize="0"/>
          <p:nvPr/>
        </p:nvPicPr>
        <p:blipFill rotWithShape="1">
          <a:blip r:embed="rId7">
            <a:alphaModFix/>
          </a:blip>
          <a:srcRect b="0" l="0" r="0" t="0"/>
          <a:stretch/>
        </p:blipFill>
        <p:spPr>
          <a:xfrm>
            <a:off x="7954855" y="2114367"/>
            <a:ext cx="913989" cy="947178"/>
          </a:xfrm>
          <a:prstGeom prst="rect">
            <a:avLst/>
          </a:prstGeom>
          <a:noFill/>
          <a:ln>
            <a:noFill/>
          </a:ln>
        </p:spPr>
      </p:pic>
      <p:cxnSp>
        <p:nvCxnSpPr>
          <p:cNvPr id="1010" name="Google Shape;1010;p119"/>
          <p:cNvCxnSpPr/>
          <p:nvPr/>
        </p:nvCxnSpPr>
        <p:spPr>
          <a:xfrm>
            <a:off x="5665600" y="2836325"/>
            <a:ext cx="1079400" cy="0"/>
          </a:xfrm>
          <a:prstGeom prst="straightConnector1">
            <a:avLst/>
          </a:prstGeom>
          <a:noFill/>
          <a:ln cap="flat" cmpd="sng" w="19050">
            <a:solidFill>
              <a:schemeClr val="accent3"/>
            </a:solidFill>
            <a:prstDash val="solid"/>
            <a:round/>
            <a:headEnd len="sm" w="sm" type="none"/>
            <a:tailEnd len="med" w="med" type="triangle"/>
          </a:ln>
        </p:spPr>
      </p:cxnSp>
      <p:sp>
        <p:nvSpPr>
          <p:cNvPr id="1011" name="Google Shape;1011;p119"/>
          <p:cNvSpPr txBox="1"/>
          <p:nvPr/>
        </p:nvSpPr>
        <p:spPr>
          <a:xfrm>
            <a:off x="5656388" y="2530325"/>
            <a:ext cx="1004100" cy="30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Proxima Nova"/>
                <a:ea typeface="Proxima Nova"/>
                <a:cs typeface="Proxima Nova"/>
                <a:sym typeface="Proxima Nova"/>
              </a:rPr>
              <a:t>Implementa</a:t>
            </a:r>
            <a:endParaRPr b="0" i="0" sz="12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pic>
        <p:nvPicPr>
          <p:cNvPr id="1016" name="Google Shape;1016;p120"/>
          <p:cNvPicPr preferRelativeResize="0"/>
          <p:nvPr/>
        </p:nvPicPr>
        <p:blipFill>
          <a:blip r:embed="rId3">
            <a:alphaModFix/>
          </a:blip>
          <a:stretch>
            <a:fillRect/>
          </a:stretch>
        </p:blipFill>
        <p:spPr>
          <a:xfrm>
            <a:off x="552381" y="850983"/>
            <a:ext cx="841248" cy="841248"/>
          </a:xfrm>
          <a:prstGeom prst="rect">
            <a:avLst/>
          </a:prstGeom>
          <a:noFill/>
          <a:ln>
            <a:noFill/>
          </a:ln>
        </p:spPr>
      </p:pic>
      <p:pic>
        <p:nvPicPr>
          <p:cNvPr id="1017" name="Google Shape;1017;p120"/>
          <p:cNvPicPr preferRelativeResize="0"/>
          <p:nvPr/>
        </p:nvPicPr>
        <p:blipFill rotWithShape="1">
          <a:blip r:embed="rId4">
            <a:alphaModFix/>
          </a:blip>
          <a:srcRect b="189" l="0" r="0" t="199"/>
          <a:stretch/>
        </p:blipFill>
        <p:spPr>
          <a:xfrm>
            <a:off x="3046467" y="911608"/>
            <a:ext cx="841248" cy="841248"/>
          </a:xfrm>
          <a:prstGeom prst="rect">
            <a:avLst/>
          </a:prstGeom>
          <a:noFill/>
          <a:ln>
            <a:noFill/>
          </a:ln>
        </p:spPr>
      </p:pic>
      <p:cxnSp>
        <p:nvCxnSpPr>
          <p:cNvPr id="1018" name="Google Shape;1018;p120"/>
          <p:cNvCxnSpPr/>
          <p:nvPr/>
        </p:nvCxnSpPr>
        <p:spPr>
          <a:xfrm>
            <a:off x="1559275" y="3400013"/>
            <a:ext cx="1305300" cy="7200"/>
          </a:xfrm>
          <a:prstGeom prst="straightConnector1">
            <a:avLst/>
          </a:prstGeom>
          <a:noFill/>
          <a:ln cap="flat" cmpd="sng" w="19050">
            <a:solidFill>
              <a:srgbClr val="CCCCCC"/>
            </a:solidFill>
            <a:prstDash val="solid"/>
            <a:round/>
            <a:headEnd len="med" w="med" type="none"/>
            <a:tailEnd len="med" w="med" type="triangle"/>
          </a:ln>
        </p:spPr>
      </p:cxnSp>
      <p:pic>
        <p:nvPicPr>
          <p:cNvPr id="1019" name="Google Shape;1019;p120"/>
          <p:cNvPicPr preferRelativeResize="0"/>
          <p:nvPr/>
        </p:nvPicPr>
        <p:blipFill rotWithShape="1">
          <a:blip r:embed="rId5">
            <a:alphaModFix/>
          </a:blip>
          <a:srcRect b="0" l="0" r="0" t="0"/>
          <a:stretch/>
        </p:blipFill>
        <p:spPr>
          <a:xfrm>
            <a:off x="2434175" y="3234462"/>
            <a:ext cx="338328" cy="338328"/>
          </a:xfrm>
          <a:prstGeom prst="rect">
            <a:avLst/>
          </a:prstGeom>
          <a:noFill/>
          <a:ln>
            <a:noFill/>
          </a:ln>
        </p:spPr>
      </p:pic>
      <p:cxnSp>
        <p:nvCxnSpPr>
          <p:cNvPr id="1020" name="Google Shape;1020;p120"/>
          <p:cNvCxnSpPr/>
          <p:nvPr/>
        </p:nvCxnSpPr>
        <p:spPr>
          <a:xfrm rot="10800000">
            <a:off x="804525" y="2039888"/>
            <a:ext cx="0" cy="768900"/>
          </a:xfrm>
          <a:prstGeom prst="straightConnector1">
            <a:avLst/>
          </a:prstGeom>
          <a:noFill/>
          <a:ln cap="flat" cmpd="sng" w="19050">
            <a:solidFill>
              <a:srgbClr val="CCCCCC"/>
            </a:solidFill>
            <a:prstDash val="solid"/>
            <a:round/>
            <a:headEnd len="med" w="med" type="none"/>
            <a:tailEnd len="med" w="med" type="triangle"/>
          </a:ln>
        </p:spPr>
      </p:cxnSp>
      <p:sp>
        <p:nvSpPr>
          <p:cNvPr id="1021" name="Google Shape;1021;p120"/>
          <p:cNvSpPr txBox="1"/>
          <p:nvPr/>
        </p:nvSpPr>
        <p:spPr>
          <a:xfrm>
            <a:off x="553850" y="1699013"/>
            <a:ext cx="8412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solidFill>
                  <a:schemeClr val="accent3"/>
                </a:solidFill>
                <a:latin typeface="Proxima Nova"/>
                <a:ea typeface="Proxima Nova"/>
                <a:cs typeface="Proxima Nova"/>
                <a:sym typeface="Proxima Nova"/>
              </a:rPr>
              <a:t>RESOURCE OWNER</a:t>
            </a:r>
            <a:endParaRPr b="1" sz="800">
              <a:solidFill>
                <a:schemeClr val="accent3"/>
              </a:solidFill>
              <a:latin typeface="Proxima Nova"/>
              <a:ea typeface="Proxima Nova"/>
              <a:cs typeface="Proxima Nova"/>
              <a:sym typeface="Proxima Nova"/>
            </a:endParaRPr>
          </a:p>
        </p:txBody>
      </p:sp>
      <p:sp>
        <p:nvSpPr>
          <p:cNvPr id="1022" name="Google Shape;1022;p120"/>
          <p:cNvSpPr txBox="1"/>
          <p:nvPr/>
        </p:nvSpPr>
        <p:spPr>
          <a:xfrm>
            <a:off x="3068450" y="1699013"/>
            <a:ext cx="8412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solidFill>
                  <a:schemeClr val="accent3"/>
                </a:solidFill>
                <a:latin typeface="Proxima Nova"/>
                <a:ea typeface="Proxima Nova"/>
                <a:cs typeface="Proxima Nova"/>
                <a:sym typeface="Proxima Nova"/>
              </a:rPr>
              <a:t>AUTHORIZATION SERVER</a:t>
            </a:r>
            <a:endParaRPr b="1" sz="800">
              <a:solidFill>
                <a:schemeClr val="accent3"/>
              </a:solidFill>
              <a:latin typeface="Proxima Nova"/>
              <a:ea typeface="Proxima Nova"/>
              <a:cs typeface="Proxima Nova"/>
              <a:sym typeface="Proxima Nova"/>
            </a:endParaRPr>
          </a:p>
        </p:txBody>
      </p:sp>
      <p:sp>
        <p:nvSpPr>
          <p:cNvPr id="1023" name="Google Shape;1023;p120"/>
          <p:cNvSpPr txBox="1"/>
          <p:nvPr/>
        </p:nvSpPr>
        <p:spPr>
          <a:xfrm>
            <a:off x="627950" y="3862625"/>
            <a:ext cx="664800" cy="191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solidFill>
                  <a:schemeClr val="accent3"/>
                </a:solidFill>
                <a:latin typeface="Proxima Nova"/>
                <a:ea typeface="Proxima Nova"/>
                <a:cs typeface="Proxima Nova"/>
                <a:sym typeface="Proxima Nova"/>
              </a:rPr>
              <a:t>CLIENT</a:t>
            </a:r>
            <a:endParaRPr b="1" sz="800">
              <a:solidFill>
                <a:schemeClr val="accent3"/>
              </a:solidFill>
              <a:latin typeface="Proxima Nova"/>
              <a:ea typeface="Proxima Nova"/>
              <a:cs typeface="Proxima Nova"/>
              <a:sym typeface="Proxima Nova"/>
            </a:endParaRPr>
          </a:p>
        </p:txBody>
      </p:sp>
      <p:sp>
        <p:nvSpPr>
          <p:cNvPr id="1024" name="Google Shape;1024;p120"/>
          <p:cNvSpPr txBox="1"/>
          <p:nvPr/>
        </p:nvSpPr>
        <p:spPr>
          <a:xfrm>
            <a:off x="3136900" y="3842525"/>
            <a:ext cx="7014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solidFill>
                  <a:schemeClr val="accent3"/>
                </a:solidFill>
                <a:latin typeface="Proxima Nova"/>
                <a:ea typeface="Proxima Nova"/>
                <a:cs typeface="Proxima Nova"/>
                <a:sym typeface="Proxima Nova"/>
              </a:rPr>
              <a:t>PROTECTED RESOURCE</a:t>
            </a:r>
            <a:endParaRPr b="1" sz="800">
              <a:solidFill>
                <a:schemeClr val="accent3"/>
              </a:solidFill>
              <a:latin typeface="Proxima Nova"/>
              <a:ea typeface="Proxima Nova"/>
              <a:cs typeface="Proxima Nova"/>
              <a:sym typeface="Proxima Nova"/>
            </a:endParaRPr>
          </a:p>
        </p:txBody>
      </p:sp>
      <p:cxnSp>
        <p:nvCxnSpPr>
          <p:cNvPr id="1025" name="Google Shape;1025;p120"/>
          <p:cNvCxnSpPr/>
          <p:nvPr/>
        </p:nvCxnSpPr>
        <p:spPr>
          <a:xfrm rot="10800000">
            <a:off x="1104550" y="2039888"/>
            <a:ext cx="0" cy="768900"/>
          </a:xfrm>
          <a:prstGeom prst="straightConnector1">
            <a:avLst/>
          </a:prstGeom>
          <a:noFill/>
          <a:ln cap="flat" cmpd="sng" w="19050">
            <a:solidFill>
              <a:srgbClr val="CCCCCC"/>
            </a:solidFill>
            <a:prstDash val="solid"/>
            <a:round/>
            <a:headEnd len="med" w="med" type="triangle"/>
            <a:tailEnd len="med" w="med" type="none"/>
          </a:ln>
        </p:spPr>
      </p:cxnSp>
      <p:pic>
        <p:nvPicPr>
          <p:cNvPr id="1026" name="Google Shape;1026;p120"/>
          <p:cNvPicPr preferRelativeResize="0"/>
          <p:nvPr/>
        </p:nvPicPr>
        <p:blipFill rotWithShape="1">
          <a:blip r:embed="rId6">
            <a:alphaModFix/>
          </a:blip>
          <a:srcRect b="129" l="0" r="0" t="129"/>
          <a:stretch/>
        </p:blipFill>
        <p:spPr>
          <a:xfrm>
            <a:off x="521099" y="3034876"/>
            <a:ext cx="873976" cy="873950"/>
          </a:xfrm>
          <a:prstGeom prst="rect">
            <a:avLst/>
          </a:prstGeom>
          <a:noFill/>
          <a:ln>
            <a:noFill/>
          </a:ln>
        </p:spPr>
      </p:pic>
      <p:pic>
        <p:nvPicPr>
          <p:cNvPr id="1027" name="Google Shape;1027;p120"/>
          <p:cNvPicPr preferRelativeResize="0"/>
          <p:nvPr/>
        </p:nvPicPr>
        <p:blipFill rotWithShape="1">
          <a:blip r:embed="rId7">
            <a:alphaModFix/>
          </a:blip>
          <a:srcRect b="129" l="0" r="0" t="129"/>
          <a:stretch/>
        </p:blipFill>
        <p:spPr>
          <a:xfrm>
            <a:off x="3034323" y="3032925"/>
            <a:ext cx="877824" cy="877824"/>
          </a:xfrm>
          <a:prstGeom prst="rect">
            <a:avLst/>
          </a:prstGeom>
          <a:noFill/>
          <a:ln>
            <a:noFill/>
          </a:ln>
        </p:spPr>
      </p:pic>
      <p:cxnSp>
        <p:nvCxnSpPr>
          <p:cNvPr id="1028" name="Google Shape;1028;p120"/>
          <p:cNvCxnSpPr/>
          <p:nvPr/>
        </p:nvCxnSpPr>
        <p:spPr>
          <a:xfrm flipH="1" rot="10800000">
            <a:off x="1330675" y="1807563"/>
            <a:ext cx="1484400" cy="1227300"/>
          </a:xfrm>
          <a:prstGeom prst="straightConnector1">
            <a:avLst/>
          </a:prstGeom>
          <a:noFill/>
          <a:ln cap="flat" cmpd="sng" w="19050">
            <a:solidFill>
              <a:srgbClr val="CCCCCC"/>
            </a:solidFill>
            <a:prstDash val="solid"/>
            <a:round/>
            <a:headEnd len="med" w="med" type="none"/>
            <a:tailEnd len="med" w="med" type="triangle"/>
          </a:ln>
        </p:spPr>
      </p:cxnSp>
      <p:cxnSp>
        <p:nvCxnSpPr>
          <p:cNvPr id="1029" name="Google Shape;1029;p120"/>
          <p:cNvCxnSpPr/>
          <p:nvPr/>
        </p:nvCxnSpPr>
        <p:spPr>
          <a:xfrm flipH="1" rot="10800000">
            <a:off x="1483075" y="1959963"/>
            <a:ext cx="1484400" cy="1227300"/>
          </a:xfrm>
          <a:prstGeom prst="straightConnector1">
            <a:avLst/>
          </a:prstGeom>
          <a:noFill/>
          <a:ln cap="flat" cmpd="sng" w="19050">
            <a:solidFill>
              <a:srgbClr val="CCCCCC"/>
            </a:solidFill>
            <a:prstDash val="solid"/>
            <a:round/>
            <a:headEnd len="med" w="med" type="triangle"/>
            <a:tailEnd len="med" w="med" type="none"/>
          </a:ln>
        </p:spPr>
      </p:cxnSp>
      <p:pic>
        <p:nvPicPr>
          <p:cNvPr id="1030" name="Google Shape;1030;p120"/>
          <p:cNvPicPr preferRelativeResize="0"/>
          <p:nvPr/>
        </p:nvPicPr>
        <p:blipFill rotWithShape="1">
          <a:blip r:embed="rId5">
            <a:alphaModFix/>
          </a:blip>
          <a:srcRect b="0" l="0" r="0" t="0"/>
          <a:stretch/>
        </p:blipFill>
        <p:spPr>
          <a:xfrm>
            <a:off x="1647975" y="2773925"/>
            <a:ext cx="338328" cy="338328"/>
          </a:xfrm>
          <a:prstGeom prst="rect">
            <a:avLst/>
          </a:prstGeom>
          <a:noFill/>
          <a:ln>
            <a:noFill/>
          </a:ln>
        </p:spPr>
      </p:pic>
      <p:cxnSp>
        <p:nvCxnSpPr>
          <p:cNvPr id="1031" name="Google Shape;1031;p120"/>
          <p:cNvCxnSpPr/>
          <p:nvPr/>
        </p:nvCxnSpPr>
        <p:spPr>
          <a:xfrm>
            <a:off x="1569963" y="3619963"/>
            <a:ext cx="1305300" cy="7200"/>
          </a:xfrm>
          <a:prstGeom prst="straightConnector1">
            <a:avLst/>
          </a:prstGeom>
          <a:noFill/>
          <a:ln cap="flat" cmpd="sng" w="19050">
            <a:solidFill>
              <a:srgbClr val="CCCCCC"/>
            </a:solidFill>
            <a:prstDash val="solid"/>
            <a:round/>
            <a:headEnd len="med" w="med" type="triangle"/>
            <a:tailEnd len="med" w="med" type="none"/>
          </a:ln>
        </p:spPr>
      </p:cxnSp>
      <p:cxnSp>
        <p:nvCxnSpPr>
          <p:cNvPr id="1032" name="Google Shape;1032;p120"/>
          <p:cNvCxnSpPr/>
          <p:nvPr/>
        </p:nvCxnSpPr>
        <p:spPr>
          <a:xfrm>
            <a:off x="1393625" y="1332225"/>
            <a:ext cx="1552200" cy="0"/>
          </a:xfrm>
          <a:prstGeom prst="straightConnector1">
            <a:avLst/>
          </a:prstGeom>
          <a:noFill/>
          <a:ln cap="flat" cmpd="sng" w="19050">
            <a:solidFill>
              <a:srgbClr val="CCCCCC"/>
            </a:solidFill>
            <a:prstDash val="dash"/>
            <a:round/>
            <a:headEnd len="med" w="med" type="triangle"/>
            <a:tailEnd len="med" w="med" type="triangle"/>
          </a:ln>
        </p:spPr>
      </p:cxnSp>
      <p:cxnSp>
        <p:nvCxnSpPr>
          <p:cNvPr id="1033" name="Google Shape;1033;p120"/>
          <p:cNvCxnSpPr>
            <a:endCxn id="1027" idx="0"/>
          </p:cNvCxnSpPr>
          <p:nvPr/>
        </p:nvCxnSpPr>
        <p:spPr>
          <a:xfrm>
            <a:off x="3460935" y="2101125"/>
            <a:ext cx="12300" cy="931800"/>
          </a:xfrm>
          <a:prstGeom prst="straightConnector1">
            <a:avLst/>
          </a:prstGeom>
          <a:noFill/>
          <a:ln cap="flat" cmpd="sng" w="19050">
            <a:solidFill>
              <a:srgbClr val="CCCCCC"/>
            </a:solidFill>
            <a:prstDash val="dash"/>
            <a:round/>
            <a:headEnd len="med" w="med" type="triangle"/>
            <a:tailEnd len="med" w="med" type="triangle"/>
          </a:ln>
        </p:spPr>
      </p:cxnSp>
      <p:sp>
        <p:nvSpPr>
          <p:cNvPr id="1034" name="Google Shape;1034;p120"/>
          <p:cNvSpPr txBox="1"/>
          <p:nvPr/>
        </p:nvSpPr>
        <p:spPr>
          <a:xfrm>
            <a:off x="100525" y="2356650"/>
            <a:ext cx="625500" cy="430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1</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Authorization Request</a:t>
            </a:r>
            <a:endParaRPr b="1" sz="800">
              <a:latin typeface="Proxima Nova"/>
              <a:ea typeface="Proxima Nova"/>
              <a:cs typeface="Proxima Nova"/>
              <a:sym typeface="Proxima Nova"/>
            </a:endParaRPr>
          </a:p>
        </p:txBody>
      </p:sp>
      <p:sp>
        <p:nvSpPr>
          <p:cNvPr id="1035" name="Google Shape;1035;p120"/>
          <p:cNvSpPr txBox="1"/>
          <p:nvPr/>
        </p:nvSpPr>
        <p:spPr>
          <a:xfrm>
            <a:off x="1563125" y="1188875"/>
            <a:ext cx="1213200" cy="33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2</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Autenticación y consentimiento</a:t>
            </a:r>
            <a:endParaRPr b="1" sz="800">
              <a:latin typeface="Proxima Nova"/>
              <a:ea typeface="Proxima Nova"/>
              <a:cs typeface="Proxima Nova"/>
              <a:sym typeface="Proxima Nova"/>
            </a:endParaRPr>
          </a:p>
        </p:txBody>
      </p:sp>
      <p:sp>
        <p:nvSpPr>
          <p:cNvPr id="1036" name="Google Shape;1036;p120"/>
          <p:cNvSpPr txBox="1"/>
          <p:nvPr/>
        </p:nvSpPr>
        <p:spPr>
          <a:xfrm>
            <a:off x="1143475" y="2017975"/>
            <a:ext cx="625500" cy="430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3</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Authorization Code</a:t>
            </a:r>
            <a:endParaRPr b="1" sz="800">
              <a:latin typeface="Proxima Nova"/>
              <a:ea typeface="Proxima Nova"/>
              <a:cs typeface="Proxima Nova"/>
              <a:sym typeface="Proxima Nova"/>
            </a:endParaRPr>
          </a:p>
        </p:txBody>
      </p:sp>
      <p:sp>
        <p:nvSpPr>
          <p:cNvPr id="1037" name="Google Shape;1037;p120"/>
          <p:cNvSpPr txBox="1"/>
          <p:nvPr/>
        </p:nvSpPr>
        <p:spPr>
          <a:xfrm rot="-2419479">
            <a:off x="1718134" y="2000540"/>
            <a:ext cx="903081" cy="300117"/>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4</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Authorization Code</a:t>
            </a:r>
            <a:endParaRPr b="1" sz="800">
              <a:latin typeface="Proxima Nova"/>
              <a:ea typeface="Proxima Nova"/>
              <a:cs typeface="Proxima Nova"/>
              <a:sym typeface="Proxima Nova"/>
            </a:endParaRPr>
          </a:p>
        </p:txBody>
      </p:sp>
      <p:sp>
        <p:nvSpPr>
          <p:cNvPr id="1038" name="Google Shape;1038;p120"/>
          <p:cNvSpPr txBox="1"/>
          <p:nvPr/>
        </p:nvSpPr>
        <p:spPr>
          <a:xfrm rot="-2416260">
            <a:off x="1963424" y="2250711"/>
            <a:ext cx="903151" cy="260321"/>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5</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Access Token</a:t>
            </a:r>
            <a:endParaRPr b="1" sz="800">
              <a:latin typeface="Proxima Nova"/>
              <a:ea typeface="Proxima Nova"/>
              <a:cs typeface="Proxima Nova"/>
              <a:sym typeface="Proxima Nova"/>
            </a:endParaRPr>
          </a:p>
        </p:txBody>
      </p:sp>
      <p:sp>
        <p:nvSpPr>
          <p:cNvPr id="1039" name="Google Shape;1039;p120"/>
          <p:cNvSpPr txBox="1"/>
          <p:nvPr/>
        </p:nvSpPr>
        <p:spPr>
          <a:xfrm>
            <a:off x="1563075" y="3131586"/>
            <a:ext cx="1213200" cy="320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6</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Request</a:t>
            </a:r>
            <a:endParaRPr b="1" sz="800">
              <a:latin typeface="Proxima Nova"/>
              <a:ea typeface="Proxima Nova"/>
              <a:cs typeface="Proxima Nova"/>
              <a:sym typeface="Proxima Nova"/>
            </a:endParaRPr>
          </a:p>
        </p:txBody>
      </p:sp>
      <p:sp>
        <p:nvSpPr>
          <p:cNvPr id="1040" name="Google Shape;1040;p120"/>
          <p:cNvSpPr txBox="1"/>
          <p:nvPr/>
        </p:nvSpPr>
        <p:spPr>
          <a:xfrm>
            <a:off x="1563075" y="3471325"/>
            <a:ext cx="1213200" cy="287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8</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Response</a:t>
            </a:r>
            <a:endParaRPr b="1" sz="800">
              <a:latin typeface="Proxima Nova"/>
              <a:ea typeface="Proxima Nova"/>
              <a:cs typeface="Proxima Nova"/>
              <a:sym typeface="Proxima Nova"/>
            </a:endParaRPr>
          </a:p>
        </p:txBody>
      </p:sp>
      <p:sp>
        <p:nvSpPr>
          <p:cNvPr id="1041" name="Google Shape;1041;p120"/>
          <p:cNvSpPr txBox="1"/>
          <p:nvPr/>
        </p:nvSpPr>
        <p:spPr>
          <a:xfrm>
            <a:off x="3489050" y="2303975"/>
            <a:ext cx="592800" cy="287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7</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Confianza</a:t>
            </a:r>
            <a:endParaRPr b="1" sz="800">
              <a:latin typeface="Proxima Nova"/>
              <a:ea typeface="Proxima Nova"/>
              <a:cs typeface="Proxima Nova"/>
              <a:sym typeface="Proxima Nova"/>
            </a:endParaRPr>
          </a:p>
        </p:txBody>
      </p:sp>
      <p:graphicFrame>
        <p:nvGraphicFramePr>
          <p:cNvPr id="1042" name="Google Shape;1042;p120"/>
          <p:cNvGraphicFramePr/>
          <p:nvPr/>
        </p:nvGraphicFramePr>
        <p:xfrm>
          <a:off x="5077415" y="983795"/>
          <a:ext cx="3000000" cy="3000000"/>
        </p:xfrm>
        <a:graphic>
          <a:graphicData uri="http://schemas.openxmlformats.org/drawingml/2006/table">
            <a:tbl>
              <a:tblPr>
                <a:noFill/>
                <a:tableStyleId>{F49D09B2-C72C-41F4-8EA3-5376972E2919}</a:tableStyleId>
              </a:tblPr>
              <a:tblGrid>
                <a:gridCol w="3711200"/>
              </a:tblGrid>
              <a:tr h="1389125">
                <a:tc>
                  <a:txBody>
                    <a:bodyPr/>
                    <a:lstStyle/>
                    <a:p>
                      <a:pPr indent="0" lvl="0" marL="0" rtl="0" algn="l">
                        <a:spcBef>
                          <a:spcPts val="0"/>
                        </a:spcBef>
                        <a:spcAft>
                          <a:spcPts val="0"/>
                        </a:spcAft>
                        <a:buNone/>
                      </a:pPr>
                      <a:r>
                        <a:rPr lang="en">
                          <a:latin typeface="Proxima Nova"/>
                          <a:ea typeface="Proxima Nova"/>
                          <a:cs typeface="Proxima Nova"/>
                          <a:sym typeface="Proxima Nova"/>
                        </a:rPr>
                        <a:t>GET</a:t>
                      </a:r>
                      <a:r>
                        <a:rPr lang="en">
                          <a:latin typeface="Proxima Nova Extrabold"/>
                          <a:ea typeface="Proxima Nova Extrabold"/>
                          <a:cs typeface="Proxima Nova Extrabold"/>
                          <a:sym typeface="Proxima Nova Extrabold"/>
                        </a:rPr>
                        <a:t> </a:t>
                      </a:r>
                      <a:r>
                        <a:rPr lang="en">
                          <a:latin typeface="Proxima Nova"/>
                          <a:ea typeface="Proxima Nova"/>
                          <a:cs typeface="Proxima Nova"/>
                          <a:sym typeface="Proxima Nova"/>
                        </a:rPr>
                        <a:t>al</a:t>
                      </a:r>
                      <a:r>
                        <a:rPr lang="en">
                          <a:latin typeface="Proxima Nova Extrabold"/>
                          <a:ea typeface="Proxima Nova Extrabold"/>
                          <a:cs typeface="Proxima Nova Extrabold"/>
                          <a:sym typeface="Proxima Nova Extrabold"/>
                        </a:rPr>
                        <a:t> </a:t>
                      </a:r>
                      <a:r>
                        <a:rPr b="1" lang="en">
                          <a:latin typeface="Proxima Nova"/>
                          <a:ea typeface="Proxima Nova"/>
                          <a:cs typeface="Proxima Nova"/>
                          <a:sym typeface="Proxima Nova"/>
                        </a:rPr>
                        <a:t>authorization endpoint</a:t>
                      </a:r>
                      <a:endParaRPr>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a:latin typeface="Proxima Nova Extrabold"/>
                        <a:ea typeface="Proxima Nova Extrabold"/>
                        <a:cs typeface="Proxima Nova Extrabold"/>
                        <a:sym typeface="Proxima Nova Extrabold"/>
                      </a:endParaRPr>
                    </a:p>
                    <a:p>
                      <a:pPr indent="0" lvl="0" marL="0" rtl="0" algn="l">
                        <a:spcBef>
                          <a:spcPts val="0"/>
                        </a:spcBef>
                        <a:spcAft>
                          <a:spcPts val="0"/>
                        </a:spcAft>
                        <a:buNone/>
                      </a:pPr>
                      <a:r>
                        <a:rPr lang="en">
                          <a:latin typeface="Proxima Nova Extrabold"/>
                          <a:ea typeface="Proxima Nova Extrabold"/>
                          <a:cs typeface="Proxima Nova Extrabold"/>
                          <a:sym typeface="Proxima Nova Extrabold"/>
                        </a:rPr>
                        <a:t>RESPONSE_TYPE:</a:t>
                      </a:r>
                      <a:r>
                        <a:rPr lang="en">
                          <a:latin typeface="Proxima Nova"/>
                          <a:ea typeface="Proxima Nova"/>
                          <a:cs typeface="Proxima Nova"/>
                          <a:sym typeface="Proxima Nova"/>
                        </a:rPr>
                        <a:t> </a:t>
                      </a:r>
                      <a:r>
                        <a:rPr b="1" lang="en">
                          <a:solidFill>
                            <a:srgbClr val="FF5625"/>
                          </a:solidFill>
                          <a:latin typeface="Proxima Nova"/>
                          <a:ea typeface="Proxima Nova"/>
                          <a:cs typeface="Proxima Nova"/>
                          <a:sym typeface="Proxima Nova"/>
                        </a:rPr>
                        <a:t>code</a:t>
                      </a:r>
                      <a:r>
                        <a:rPr b="1" lang="en">
                          <a:latin typeface="Proxima Nova"/>
                          <a:ea typeface="Proxima Nova"/>
                          <a:cs typeface="Proxima Nova"/>
                          <a:sym typeface="Proxima Nova"/>
                        </a:rPr>
                        <a:t>.</a:t>
                      </a:r>
                      <a:endParaRPr b="1">
                        <a:latin typeface="Proxima Nova"/>
                        <a:ea typeface="Proxima Nova"/>
                        <a:cs typeface="Proxima Nova"/>
                        <a:sym typeface="Proxima Nova"/>
                      </a:endParaRPr>
                    </a:p>
                    <a:p>
                      <a:pPr indent="0" lvl="0" marL="0" rtl="0" algn="l">
                        <a:spcBef>
                          <a:spcPts val="0"/>
                        </a:spcBef>
                        <a:spcAft>
                          <a:spcPts val="0"/>
                        </a:spcAft>
                        <a:buNone/>
                      </a:pPr>
                      <a:r>
                        <a:rPr lang="en">
                          <a:latin typeface="Proxima Nova Extrabold"/>
                          <a:ea typeface="Proxima Nova Extrabold"/>
                          <a:cs typeface="Proxima Nova Extrabold"/>
                          <a:sym typeface="Proxima Nova Extrabold"/>
                        </a:rPr>
                        <a:t>REDIRECT_URI</a:t>
                      </a:r>
                      <a:endParaRPr b="1">
                        <a:latin typeface="Proxima Nova"/>
                        <a:ea typeface="Proxima Nova"/>
                        <a:cs typeface="Proxima Nova"/>
                        <a:sym typeface="Proxima Nova"/>
                      </a:endParaRPr>
                    </a:p>
                    <a:p>
                      <a:pPr indent="0" lvl="0" marL="0" rtl="0" algn="l">
                        <a:spcBef>
                          <a:spcPts val="0"/>
                        </a:spcBef>
                        <a:spcAft>
                          <a:spcPts val="0"/>
                        </a:spcAft>
                        <a:buNone/>
                      </a:pPr>
                      <a:r>
                        <a:rPr lang="en">
                          <a:latin typeface="Proxima Nova Extrabold"/>
                          <a:ea typeface="Proxima Nova Extrabold"/>
                          <a:cs typeface="Proxima Nova Extrabold"/>
                          <a:sym typeface="Proxima Nova Extrabold"/>
                        </a:rPr>
                        <a:t>CLIENT_ID</a:t>
                      </a:r>
                      <a:endParaRPr>
                        <a:latin typeface="Proxima Nova Extrabold"/>
                        <a:ea typeface="Proxima Nova Extrabold"/>
                        <a:cs typeface="Proxima Nova Extrabold"/>
                        <a:sym typeface="Proxima Nova Extrabold"/>
                      </a:endParaRPr>
                    </a:p>
                    <a:p>
                      <a:pPr indent="0" lvl="0" marL="0" rtl="0" algn="l">
                        <a:spcBef>
                          <a:spcPts val="0"/>
                        </a:spcBef>
                        <a:spcAft>
                          <a:spcPts val="0"/>
                        </a:spcAft>
                        <a:buNone/>
                      </a:pPr>
                      <a:r>
                        <a:rPr lang="en">
                          <a:latin typeface="Proxima Nova Extrabold"/>
                          <a:ea typeface="Proxima Nova Extrabold"/>
                          <a:cs typeface="Proxima Nova Extrabold"/>
                          <a:sym typeface="Proxima Nova Extrabold"/>
                        </a:rPr>
                        <a:t>CODE_CHALLENGE</a:t>
                      </a:r>
                      <a:endParaRPr>
                        <a:latin typeface="Proxima Nova Extrabold"/>
                        <a:ea typeface="Proxima Nova Extrabold"/>
                        <a:cs typeface="Proxima Nova Extrabold"/>
                        <a:sym typeface="Proxima Nova Extrabold"/>
                      </a:endParaRPr>
                    </a:p>
                    <a:p>
                      <a:pPr indent="0" lvl="0" marL="0" rtl="0" algn="l">
                        <a:spcBef>
                          <a:spcPts val="0"/>
                        </a:spcBef>
                        <a:spcAft>
                          <a:spcPts val="0"/>
                        </a:spcAft>
                        <a:buNone/>
                      </a:pPr>
                      <a:r>
                        <a:rPr lang="en">
                          <a:latin typeface="Proxima Nova Extrabold"/>
                          <a:ea typeface="Proxima Nova Extrabold"/>
                          <a:cs typeface="Proxima Nova Extrabold"/>
                          <a:sym typeface="Proxima Nova Extrabold"/>
                        </a:rPr>
                        <a:t>CODE_CHALLENGE_METHOD</a:t>
                      </a:r>
                      <a:endParaRPr>
                        <a:solidFill>
                          <a:schemeClr val="dk1"/>
                        </a:solidFill>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1043" name="Google Shape;1043;p120"/>
          <p:cNvSpPr/>
          <p:nvPr/>
        </p:nvSpPr>
        <p:spPr>
          <a:xfrm>
            <a:off x="5065364" y="2676869"/>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044" name="Google Shape;1044;p120"/>
          <p:cNvSpPr/>
          <p:nvPr/>
        </p:nvSpPr>
        <p:spPr>
          <a:xfrm>
            <a:off x="5064272" y="7978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aphicFrame>
        <p:nvGraphicFramePr>
          <p:cNvPr id="1045" name="Google Shape;1045;p120"/>
          <p:cNvGraphicFramePr/>
          <p:nvPr/>
        </p:nvGraphicFramePr>
        <p:xfrm>
          <a:off x="5077417" y="2865820"/>
          <a:ext cx="3000000" cy="3000000"/>
        </p:xfrm>
        <a:graphic>
          <a:graphicData uri="http://schemas.openxmlformats.org/drawingml/2006/table">
            <a:tbl>
              <a:tblPr>
                <a:noFill/>
                <a:tableStyleId>{F49D09B2-C72C-41F4-8EA3-5376972E2919}</a:tableStyleId>
              </a:tblPr>
              <a:tblGrid>
                <a:gridCol w="3667350"/>
              </a:tblGrid>
              <a:tr h="1466850">
                <a:tc>
                  <a:txBody>
                    <a:bodyPr/>
                    <a:lstStyle/>
                    <a:p>
                      <a:pPr indent="0" lvl="0" marL="0" rtl="0" algn="l">
                        <a:spcBef>
                          <a:spcPts val="0"/>
                        </a:spcBef>
                        <a:spcAft>
                          <a:spcPts val="0"/>
                        </a:spcAft>
                        <a:buNone/>
                      </a:pPr>
                      <a:r>
                        <a:rPr lang="en">
                          <a:latin typeface="Proxima Nova"/>
                          <a:ea typeface="Proxima Nova"/>
                          <a:cs typeface="Proxima Nova"/>
                          <a:sym typeface="Proxima Nova"/>
                        </a:rPr>
                        <a:t>POST al </a:t>
                      </a:r>
                      <a:r>
                        <a:rPr b="1" lang="en">
                          <a:latin typeface="Proxima Nova"/>
                          <a:ea typeface="Proxima Nova"/>
                          <a:cs typeface="Proxima Nova"/>
                          <a:sym typeface="Proxima Nova"/>
                        </a:rPr>
                        <a:t>token endpoint</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Extrabold"/>
                          <a:ea typeface="Proxima Nova Extrabold"/>
                          <a:cs typeface="Proxima Nova Extrabold"/>
                          <a:sym typeface="Proxima Nova Extrabold"/>
                        </a:rPr>
                        <a:t>GRANT_TYPE</a:t>
                      </a:r>
                      <a:r>
                        <a:rPr b="1" lang="en">
                          <a:latin typeface="Proxima Nova"/>
                          <a:ea typeface="Proxima Nova"/>
                          <a:cs typeface="Proxima Nova"/>
                          <a:sym typeface="Proxima Nova"/>
                        </a:rPr>
                        <a:t>:</a:t>
                      </a:r>
                      <a:r>
                        <a:rPr lang="en">
                          <a:latin typeface="Proxima Nova"/>
                          <a:ea typeface="Proxima Nova"/>
                          <a:cs typeface="Proxima Nova"/>
                          <a:sym typeface="Proxima Nova"/>
                        </a:rPr>
                        <a:t> </a:t>
                      </a:r>
                      <a:r>
                        <a:rPr b="1" lang="en">
                          <a:solidFill>
                            <a:srgbClr val="FF5625"/>
                          </a:solidFill>
                          <a:latin typeface="Proxima Nova"/>
                          <a:ea typeface="Proxima Nova"/>
                          <a:cs typeface="Proxima Nova"/>
                          <a:sym typeface="Proxima Nova"/>
                        </a:rPr>
                        <a:t>authorization_code</a:t>
                      </a:r>
                      <a:r>
                        <a:rPr b="1" lang="en">
                          <a:latin typeface="Proxima Nova"/>
                          <a:ea typeface="Proxima Nova"/>
                          <a:cs typeface="Proxima Nova"/>
                          <a:sym typeface="Proxima Nova"/>
                        </a:rPr>
                        <a:t>.</a:t>
                      </a:r>
                      <a:endParaRPr b="1">
                        <a:latin typeface="Proxima Nova"/>
                        <a:ea typeface="Proxima Nova"/>
                        <a:cs typeface="Proxima Nova"/>
                        <a:sym typeface="Proxima Nova"/>
                      </a:endParaRPr>
                    </a:p>
                    <a:p>
                      <a:pPr indent="0" lvl="0" marL="0" rtl="0" algn="l">
                        <a:spcBef>
                          <a:spcPts val="0"/>
                        </a:spcBef>
                        <a:spcAft>
                          <a:spcPts val="0"/>
                        </a:spcAft>
                        <a:buNone/>
                      </a:pPr>
                      <a:r>
                        <a:rPr lang="en">
                          <a:latin typeface="Proxima Nova Extrabold"/>
                          <a:ea typeface="Proxima Nova Extrabold"/>
                          <a:cs typeface="Proxima Nova Extrabold"/>
                          <a:sym typeface="Proxima Nova Extrabold"/>
                        </a:rPr>
                        <a:t>REDIRECT_URI</a:t>
                      </a:r>
                      <a:endParaRPr b="1">
                        <a:latin typeface="Proxima Nova"/>
                        <a:ea typeface="Proxima Nova"/>
                        <a:cs typeface="Proxima Nova"/>
                        <a:sym typeface="Proxima Nova"/>
                      </a:endParaRPr>
                    </a:p>
                    <a:p>
                      <a:pPr indent="0" lvl="0" marL="0" rtl="0" algn="l">
                        <a:spcBef>
                          <a:spcPts val="0"/>
                        </a:spcBef>
                        <a:spcAft>
                          <a:spcPts val="0"/>
                        </a:spcAft>
                        <a:buNone/>
                      </a:pPr>
                      <a:r>
                        <a:rPr lang="en">
                          <a:latin typeface="Proxima Nova Extrabold"/>
                          <a:ea typeface="Proxima Nova Extrabold"/>
                          <a:cs typeface="Proxima Nova Extrabold"/>
                          <a:sym typeface="Proxima Nova Extrabold"/>
                        </a:rPr>
                        <a:t>CLIENT_ID</a:t>
                      </a:r>
                      <a:endParaRPr>
                        <a:latin typeface="Proxima Nova Extrabold"/>
                        <a:ea typeface="Proxima Nova Extrabold"/>
                        <a:cs typeface="Proxima Nova Extrabold"/>
                        <a:sym typeface="Proxima Nova Extrabold"/>
                      </a:endParaRPr>
                    </a:p>
                    <a:p>
                      <a:pPr indent="0" lvl="0" marL="0" rtl="0" algn="l">
                        <a:spcBef>
                          <a:spcPts val="0"/>
                        </a:spcBef>
                        <a:spcAft>
                          <a:spcPts val="0"/>
                        </a:spcAft>
                        <a:buNone/>
                      </a:pPr>
                      <a:r>
                        <a:rPr lang="en">
                          <a:latin typeface="Proxima Nova Extrabold"/>
                          <a:ea typeface="Proxima Nova Extrabold"/>
                          <a:cs typeface="Proxima Nova Extrabold"/>
                          <a:sym typeface="Proxima Nova Extrabold"/>
                        </a:rPr>
                        <a:t>CLIENT_SECRET</a:t>
                      </a:r>
                      <a:endParaRPr>
                        <a:solidFill>
                          <a:srgbClr val="0025DB"/>
                        </a:solidFill>
                        <a:latin typeface="Proxima Nova Extrabold"/>
                        <a:ea typeface="Proxima Nova Extrabold"/>
                        <a:cs typeface="Proxima Nova Extrabold"/>
                        <a:sym typeface="Proxima Nova Extrabold"/>
                      </a:endParaRPr>
                    </a:p>
                    <a:p>
                      <a:pPr indent="0" lvl="0" marL="0" rtl="0" algn="l">
                        <a:spcBef>
                          <a:spcPts val="0"/>
                        </a:spcBef>
                        <a:spcAft>
                          <a:spcPts val="0"/>
                        </a:spcAft>
                        <a:buNone/>
                      </a:pPr>
                      <a:r>
                        <a:rPr lang="en">
                          <a:latin typeface="Proxima Nova Extrabold"/>
                          <a:ea typeface="Proxima Nova Extrabold"/>
                          <a:cs typeface="Proxima Nova Extrabold"/>
                          <a:sym typeface="Proxima Nova Extrabold"/>
                        </a:rPr>
                        <a:t>CODE_VERIFIER</a:t>
                      </a:r>
                      <a:endParaRPr b="1">
                        <a:latin typeface="Proxima Nova"/>
                        <a:ea typeface="Proxima Nova"/>
                        <a:cs typeface="Proxima Nova"/>
                        <a:sym typeface="Proxima Nova"/>
                      </a:endParaRPr>
                    </a:p>
                    <a:p>
                      <a:pPr indent="0" lvl="0" marL="0" rtl="0" algn="l">
                        <a:spcBef>
                          <a:spcPts val="0"/>
                        </a:spcBef>
                        <a:spcAft>
                          <a:spcPts val="0"/>
                        </a:spcAft>
                        <a:buNone/>
                      </a:pPr>
                      <a:r>
                        <a:t/>
                      </a:r>
                      <a:endParaRPr>
                        <a:solidFill>
                          <a:schemeClr val="dk1"/>
                        </a:solidFill>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1046" name="Google Shape;1046;p120"/>
          <p:cNvPicPr preferRelativeResize="0"/>
          <p:nvPr/>
        </p:nvPicPr>
        <p:blipFill rotWithShape="1">
          <a:blip r:embed="rId8">
            <a:alphaModFix/>
          </a:blip>
          <a:srcRect b="15290" l="4584" r="4638" t="87622"/>
          <a:stretch/>
        </p:blipFill>
        <p:spPr>
          <a:xfrm flipH="1" rot="10800000">
            <a:off x="419100" y="4364600"/>
            <a:ext cx="8300702" cy="149850"/>
          </a:xfrm>
          <a:prstGeom prst="rect">
            <a:avLst/>
          </a:prstGeom>
          <a:noFill/>
          <a:ln>
            <a:noFill/>
          </a:ln>
        </p:spPr>
      </p:pic>
      <p:sp>
        <p:nvSpPr>
          <p:cNvPr id="1047" name="Google Shape;1047;p120"/>
          <p:cNvSpPr txBox="1"/>
          <p:nvPr>
            <p:ph idx="4294967295" type="body"/>
          </p:nvPr>
        </p:nvSpPr>
        <p:spPr>
          <a:xfrm>
            <a:off x="419100" y="277819"/>
            <a:ext cx="8305800" cy="368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800"/>
              <a:buNone/>
            </a:pPr>
            <a:r>
              <a:rPr b="1" lang="en" sz="1700">
                <a:solidFill>
                  <a:srgbClr val="212121"/>
                </a:solidFill>
              </a:rPr>
              <a:t>AUTHORIZATION CODE</a:t>
            </a:r>
            <a:r>
              <a:rPr b="1" lang="en" sz="1700">
                <a:solidFill>
                  <a:srgbClr val="212121"/>
                </a:solidFill>
              </a:rPr>
              <a:t> FLOW</a:t>
            </a:r>
            <a:endParaRPr b="1" sz="1700">
              <a:solidFill>
                <a:srgbClr val="21212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0"/>
                                        </p:tgtEl>
                                        <p:attrNameLst>
                                          <p:attrName>style.visibility</p:attrName>
                                        </p:attrNameLst>
                                      </p:cBhvr>
                                      <p:to>
                                        <p:strVal val="visible"/>
                                      </p:to>
                                    </p:set>
                                    <p:animEffect filter="fade" transition="in">
                                      <p:cBhvr>
                                        <p:cTn dur="1000"/>
                                        <p:tgtEl>
                                          <p:spTgt spid="1020"/>
                                        </p:tgtEl>
                                      </p:cBhvr>
                                    </p:animEffect>
                                  </p:childTnLst>
                                </p:cTn>
                              </p:par>
                              <p:par>
                                <p:cTn fill="hold" nodeType="withEffect" presetClass="entr" presetID="10" presetSubtype="0">
                                  <p:stCondLst>
                                    <p:cond delay="0"/>
                                  </p:stCondLst>
                                  <p:childTnLst>
                                    <p:set>
                                      <p:cBhvr>
                                        <p:cTn dur="1" fill="hold">
                                          <p:stCondLst>
                                            <p:cond delay="0"/>
                                          </p:stCondLst>
                                        </p:cTn>
                                        <p:tgtEl>
                                          <p:spTgt spid="1034"/>
                                        </p:tgtEl>
                                        <p:attrNameLst>
                                          <p:attrName>style.visibility</p:attrName>
                                        </p:attrNameLst>
                                      </p:cBhvr>
                                      <p:to>
                                        <p:strVal val="visible"/>
                                      </p:to>
                                    </p:set>
                                    <p:animEffect filter="fade" transition="in">
                                      <p:cBhvr>
                                        <p:cTn dur="1000"/>
                                        <p:tgtEl>
                                          <p:spTgt spid="1034"/>
                                        </p:tgtEl>
                                      </p:cBhvr>
                                    </p:animEffect>
                                  </p:childTnLst>
                                </p:cTn>
                              </p:par>
                              <p:par>
                                <p:cTn fill="hold" nodeType="withEffect" presetClass="entr" presetID="10" presetSubtype="0">
                                  <p:stCondLst>
                                    <p:cond delay="0"/>
                                  </p:stCondLst>
                                  <p:childTnLst>
                                    <p:set>
                                      <p:cBhvr>
                                        <p:cTn dur="1" fill="hold">
                                          <p:stCondLst>
                                            <p:cond delay="0"/>
                                          </p:stCondLst>
                                        </p:cTn>
                                        <p:tgtEl>
                                          <p:spTgt spid="1042"/>
                                        </p:tgtEl>
                                        <p:attrNameLst>
                                          <p:attrName>style.visibility</p:attrName>
                                        </p:attrNameLst>
                                      </p:cBhvr>
                                      <p:to>
                                        <p:strVal val="visible"/>
                                      </p:to>
                                    </p:set>
                                    <p:animEffect filter="fade" transition="in">
                                      <p:cBhvr>
                                        <p:cTn dur="1000"/>
                                        <p:tgtEl>
                                          <p:spTgt spid="1042"/>
                                        </p:tgtEl>
                                      </p:cBhvr>
                                    </p:animEffect>
                                  </p:childTnLst>
                                </p:cTn>
                              </p:par>
                              <p:par>
                                <p:cTn fill="hold" nodeType="withEffect" presetClass="entr" presetID="10" presetSubtype="0">
                                  <p:stCondLst>
                                    <p:cond delay="0"/>
                                  </p:stCondLst>
                                  <p:childTnLst>
                                    <p:set>
                                      <p:cBhvr>
                                        <p:cTn dur="1" fill="hold">
                                          <p:stCondLst>
                                            <p:cond delay="0"/>
                                          </p:stCondLst>
                                        </p:cTn>
                                        <p:tgtEl>
                                          <p:spTgt spid="1044"/>
                                        </p:tgtEl>
                                        <p:attrNameLst>
                                          <p:attrName>style.visibility</p:attrName>
                                        </p:attrNameLst>
                                      </p:cBhvr>
                                      <p:to>
                                        <p:strVal val="visible"/>
                                      </p:to>
                                    </p:set>
                                    <p:animEffect filter="fade" transition="in">
                                      <p:cBhvr>
                                        <p:cTn dur="1000"/>
                                        <p:tgtEl>
                                          <p:spTgt spid="10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2"/>
                                        </p:tgtEl>
                                        <p:attrNameLst>
                                          <p:attrName>style.visibility</p:attrName>
                                        </p:attrNameLst>
                                      </p:cBhvr>
                                      <p:to>
                                        <p:strVal val="visible"/>
                                      </p:to>
                                    </p:set>
                                    <p:animEffect filter="fade" transition="in">
                                      <p:cBhvr>
                                        <p:cTn dur="1000"/>
                                        <p:tgtEl>
                                          <p:spTgt spid="1032"/>
                                        </p:tgtEl>
                                      </p:cBhvr>
                                    </p:animEffect>
                                  </p:childTnLst>
                                </p:cTn>
                              </p:par>
                              <p:par>
                                <p:cTn fill="hold" nodeType="withEffect" presetClass="entr" presetID="10" presetSubtype="0">
                                  <p:stCondLst>
                                    <p:cond delay="0"/>
                                  </p:stCondLst>
                                  <p:childTnLst>
                                    <p:set>
                                      <p:cBhvr>
                                        <p:cTn dur="1" fill="hold">
                                          <p:stCondLst>
                                            <p:cond delay="0"/>
                                          </p:stCondLst>
                                        </p:cTn>
                                        <p:tgtEl>
                                          <p:spTgt spid="1035"/>
                                        </p:tgtEl>
                                        <p:attrNameLst>
                                          <p:attrName>style.visibility</p:attrName>
                                        </p:attrNameLst>
                                      </p:cBhvr>
                                      <p:to>
                                        <p:strVal val="visible"/>
                                      </p:to>
                                    </p:set>
                                    <p:animEffect filter="fade" transition="in">
                                      <p:cBhvr>
                                        <p:cTn dur="1000"/>
                                        <p:tgtEl>
                                          <p:spTgt spid="10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6"/>
                                        </p:tgtEl>
                                        <p:attrNameLst>
                                          <p:attrName>style.visibility</p:attrName>
                                        </p:attrNameLst>
                                      </p:cBhvr>
                                      <p:to>
                                        <p:strVal val="visible"/>
                                      </p:to>
                                    </p:set>
                                    <p:animEffect filter="fade" transition="in">
                                      <p:cBhvr>
                                        <p:cTn dur="1000"/>
                                        <p:tgtEl>
                                          <p:spTgt spid="1036"/>
                                        </p:tgtEl>
                                      </p:cBhvr>
                                    </p:animEffect>
                                  </p:childTnLst>
                                </p:cTn>
                              </p:par>
                              <p:par>
                                <p:cTn fill="hold" nodeType="withEffect" presetClass="entr" presetID="10" presetSubtype="0">
                                  <p:stCondLst>
                                    <p:cond delay="0"/>
                                  </p:stCondLst>
                                  <p:childTnLst>
                                    <p:set>
                                      <p:cBhvr>
                                        <p:cTn dur="1" fill="hold">
                                          <p:stCondLst>
                                            <p:cond delay="0"/>
                                          </p:stCondLst>
                                        </p:cTn>
                                        <p:tgtEl>
                                          <p:spTgt spid="1025"/>
                                        </p:tgtEl>
                                        <p:attrNameLst>
                                          <p:attrName>style.visibility</p:attrName>
                                        </p:attrNameLst>
                                      </p:cBhvr>
                                      <p:to>
                                        <p:strVal val="visible"/>
                                      </p:to>
                                    </p:set>
                                    <p:animEffect filter="fade" transition="in">
                                      <p:cBhvr>
                                        <p:cTn dur="1000"/>
                                        <p:tgtEl>
                                          <p:spTgt spid="10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8"/>
                                        </p:tgtEl>
                                        <p:attrNameLst>
                                          <p:attrName>style.visibility</p:attrName>
                                        </p:attrNameLst>
                                      </p:cBhvr>
                                      <p:to>
                                        <p:strVal val="visible"/>
                                      </p:to>
                                    </p:set>
                                    <p:animEffect filter="fade" transition="in">
                                      <p:cBhvr>
                                        <p:cTn dur="1000"/>
                                        <p:tgtEl>
                                          <p:spTgt spid="1028"/>
                                        </p:tgtEl>
                                      </p:cBhvr>
                                    </p:animEffect>
                                  </p:childTnLst>
                                </p:cTn>
                              </p:par>
                              <p:par>
                                <p:cTn fill="hold" nodeType="withEffect" presetClass="entr" presetID="10" presetSubtype="0">
                                  <p:stCondLst>
                                    <p:cond delay="0"/>
                                  </p:stCondLst>
                                  <p:childTnLst>
                                    <p:set>
                                      <p:cBhvr>
                                        <p:cTn dur="1" fill="hold">
                                          <p:stCondLst>
                                            <p:cond delay="0"/>
                                          </p:stCondLst>
                                        </p:cTn>
                                        <p:tgtEl>
                                          <p:spTgt spid="1037"/>
                                        </p:tgtEl>
                                        <p:attrNameLst>
                                          <p:attrName>style.visibility</p:attrName>
                                        </p:attrNameLst>
                                      </p:cBhvr>
                                      <p:to>
                                        <p:strVal val="visible"/>
                                      </p:to>
                                    </p:set>
                                    <p:animEffect filter="fade" transition="in">
                                      <p:cBhvr>
                                        <p:cTn dur="1000"/>
                                        <p:tgtEl>
                                          <p:spTgt spid="1037"/>
                                        </p:tgtEl>
                                      </p:cBhvr>
                                    </p:animEffect>
                                  </p:childTnLst>
                                </p:cTn>
                              </p:par>
                              <p:par>
                                <p:cTn fill="hold" nodeType="withEffect" presetClass="entr" presetID="10" presetSubtype="0">
                                  <p:stCondLst>
                                    <p:cond delay="0"/>
                                  </p:stCondLst>
                                  <p:childTnLst>
                                    <p:set>
                                      <p:cBhvr>
                                        <p:cTn dur="1" fill="hold">
                                          <p:stCondLst>
                                            <p:cond delay="0"/>
                                          </p:stCondLst>
                                        </p:cTn>
                                        <p:tgtEl>
                                          <p:spTgt spid="1045"/>
                                        </p:tgtEl>
                                        <p:attrNameLst>
                                          <p:attrName>style.visibility</p:attrName>
                                        </p:attrNameLst>
                                      </p:cBhvr>
                                      <p:to>
                                        <p:strVal val="visible"/>
                                      </p:to>
                                    </p:set>
                                    <p:animEffect filter="fade" transition="in">
                                      <p:cBhvr>
                                        <p:cTn dur="1000"/>
                                        <p:tgtEl>
                                          <p:spTgt spid="1045"/>
                                        </p:tgtEl>
                                      </p:cBhvr>
                                    </p:animEffect>
                                  </p:childTnLst>
                                </p:cTn>
                              </p:par>
                              <p:par>
                                <p:cTn fill="hold" nodeType="withEffect" presetClass="entr" presetID="10" presetSubtype="0">
                                  <p:stCondLst>
                                    <p:cond delay="0"/>
                                  </p:stCondLst>
                                  <p:childTnLst>
                                    <p:set>
                                      <p:cBhvr>
                                        <p:cTn dur="1" fill="hold">
                                          <p:stCondLst>
                                            <p:cond delay="0"/>
                                          </p:stCondLst>
                                        </p:cTn>
                                        <p:tgtEl>
                                          <p:spTgt spid="1043"/>
                                        </p:tgtEl>
                                        <p:attrNameLst>
                                          <p:attrName>style.visibility</p:attrName>
                                        </p:attrNameLst>
                                      </p:cBhvr>
                                      <p:to>
                                        <p:strVal val="visible"/>
                                      </p:to>
                                    </p:set>
                                    <p:animEffect filter="fade" transition="in">
                                      <p:cBhvr>
                                        <p:cTn dur="1000"/>
                                        <p:tgtEl>
                                          <p:spTgt spid="10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9"/>
                                        </p:tgtEl>
                                        <p:attrNameLst>
                                          <p:attrName>style.visibility</p:attrName>
                                        </p:attrNameLst>
                                      </p:cBhvr>
                                      <p:to>
                                        <p:strVal val="visible"/>
                                      </p:to>
                                    </p:set>
                                    <p:animEffect filter="fade" transition="in">
                                      <p:cBhvr>
                                        <p:cTn dur="1000"/>
                                        <p:tgtEl>
                                          <p:spTgt spid="1029"/>
                                        </p:tgtEl>
                                      </p:cBhvr>
                                    </p:animEffect>
                                  </p:childTnLst>
                                </p:cTn>
                              </p:par>
                              <p:par>
                                <p:cTn fill="hold" nodeType="withEffect" presetClass="entr" presetID="10" presetSubtype="0">
                                  <p:stCondLst>
                                    <p:cond delay="0"/>
                                  </p:stCondLst>
                                  <p:childTnLst>
                                    <p:set>
                                      <p:cBhvr>
                                        <p:cTn dur="1" fill="hold">
                                          <p:stCondLst>
                                            <p:cond delay="0"/>
                                          </p:stCondLst>
                                        </p:cTn>
                                        <p:tgtEl>
                                          <p:spTgt spid="1038"/>
                                        </p:tgtEl>
                                        <p:attrNameLst>
                                          <p:attrName>style.visibility</p:attrName>
                                        </p:attrNameLst>
                                      </p:cBhvr>
                                      <p:to>
                                        <p:strVal val="visible"/>
                                      </p:to>
                                    </p:set>
                                    <p:animEffect filter="fade" transition="in">
                                      <p:cBhvr>
                                        <p:cTn dur="1000"/>
                                        <p:tgtEl>
                                          <p:spTgt spid="1038"/>
                                        </p:tgtEl>
                                      </p:cBhvr>
                                    </p:animEffect>
                                  </p:childTnLst>
                                </p:cTn>
                              </p:par>
                              <p:par>
                                <p:cTn fill="hold" nodeType="withEffect" presetClass="entr" presetID="10" presetSubtype="0">
                                  <p:stCondLst>
                                    <p:cond delay="0"/>
                                  </p:stCondLst>
                                  <p:childTnLst>
                                    <p:set>
                                      <p:cBhvr>
                                        <p:cTn dur="1" fill="hold">
                                          <p:stCondLst>
                                            <p:cond delay="0"/>
                                          </p:stCondLst>
                                        </p:cTn>
                                        <p:tgtEl>
                                          <p:spTgt spid="1030"/>
                                        </p:tgtEl>
                                        <p:attrNameLst>
                                          <p:attrName>style.visibility</p:attrName>
                                        </p:attrNameLst>
                                      </p:cBhvr>
                                      <p:to>
                                        <p:strVal val="visible"/>
                                      </p:to>
                                    </p:set>
                                    <p:animEffect filter="fade" transition="in">
                                      <p:cBhvr>
                                        <p:cTn dur="1000"/>
                                        <p:tgtEl>
                                          <p:spTgt spid="10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8"/>
                                        </p:tgtEl>
                                        <p:attrNameLst>
                                          <p:attrName>style.visibility</p:attrName>
                                        </p:attrNameLst>
                                      </p:cBhvr>
                                      <p:to>
                                        <p:strVal val="visible"/>
                                      </p:to>
                                    </p:set>
                                    <p:animEffect filter="fade" transition="in">
                                      <p:cBhvr>
                                        <p:cTn dur="1000"/>
                                        <p:tgtEl>
                                          <p:spTgt spid="1018"/>
                                        </p:tgtEl>
                                      </p:cBhvr>
                                    </p:animEffect>
                                  </p:childTnLst>
                                </p:cTn>
                              </p:par>
                              <p:par>
                                <p:cTn fill="hold" nodeType="withEffect" presetClass="entr" presetID="10" presetSubtype="0">
                                  <p:stCondLst>
                                    <p:cond delay="0"/>
                                  </p:stCondLst>
                                  <p:childTnLst>
                                    <p:set>
                                      <p:cBhvr>
                                        <p:cTn dur="1" fill="hold">
                                          <p:stCondLst>
                                            <p:cond delay="0"/>
                                          </p:stCondLst>
                                        </p:cTn>
                                        <p:tgtEl>
                                          <p:spTgt spid="1019"/>
                                        </p:tgtEl>
                                        <p:attrNameLst>
                                          <p:attrName>style.visibility</p:attrName>
                                        </p:attrNameLst>
                                      </p:cBhvr>
                                      <p:to>
                                        <p:strVal val="visible"/>
                                      </p:to>
                                    </p:set>
                                    <p:animEffect filter="fade" transition="in">
                                      <p:cBhvr>
                                        <p:cTn dur="1000"/>
                                        <p:tgtEl>
                                          <p:spTgt spid="1019"/>
                                        </p:tgtEl>
                                      </p:cBhvr>
                                    </p:animEffect>
                                  </p:childTnLst>
                                </p:cTn>
                              </p:par>
                              <p:par>
                                <p:cTn fill="hold" nodeType="withEffect" presetClass="entr" presetID="10" presetSubtype="0">
                                  <p:stCondLst>
                                    <p:cond delay="0"/>
                                  </p:stCondLst>
                                  <p:childTnLst>
                                    <p:set>
                                      <p:cBhvr>
                                        <p:cTn dur="1" fill="hold">
                                          <p:stCondLst>
                                            <p:cond delay="0"/>
                                          </p:stCondLst>
                                        </p:cTn>
                                        <p:tgtEl>
                                          <p:spTgt spid="1039"/>
                                        </p:tgtEl>
                                        <p:attrNameLst>
                                          <p:attrName>style.visibility</p:attrName>
                                        </p:attrNameLst>
                                      </p:cBhvr>
                                      <p:to>
                                        <p:strVal val="visible"/>
                                      </p:to>
                                    </p:set>
                                    <p:animEffect filter="fade" transition="in">
                                      <p:cBhvr>
                                        <p:cTn dur="1000"/>
                                        <p:tgtEl>
                                          <p:spTgt spid="10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3"/>
                                        </p:tgtEl>
                                        <p:attrNameLst>
                                          <p:attrName>style.visibility</p:attrName>
                                        </p:attrNameLst>
                                      </p:cBhvr>
                                      <p:to>
                                        <p:strVal val="visible"/>
                                      </p:to>
                                    </p:set>
                                    <p:animEffect filter="fade" transition="in">
                                      <p:cBhvr>
                                        <p:cTn dur="1000"/>
                                        <p:tgtEl>
                                          <p:spTgt spid="1033"/>
                                        </p:tgtEl>
                                      </p:cBhvr>
                                    </p:animEffect>
                                  </p:childTnLst>
                                </p:cTn>
                              </p:par>
                              <p:par>
                                <p:cTn fill="hold" nodeType="withEffect" presetClass="entr" presetID="10" presetSubtype="0">
                                  <p:stCondLst>
                                    <p:cond delay="0"/>
                                  </p:stCondLst>
                                  <p:childTnLst>
                                    <p:set>
                                      <p:cBhvr>
                                        <p:cTn dur="1" fill="hold">
                                          <p:stCondLst>
                                            <p:cond delay="0"/>
                                          </p:stCondLst>
                                        </p:cTn>
                                        <p:tgtEl>
                                          <p:spTgt spid="1041"/>
                                        </p:tgtEl>
                                        <p:attrNameLst>
                                          <p:attrName>style.visibility</p:attrName>
                                        </p:attrNameLst>
                                      </p:cBhvr>
                                      <p:to>
                                        <p:strVal val="visible"/>
                                      </p:to>
                                    </p:set>
                                    <p:animEffect filter="fade" transition="in">
                                      <p:cBhvr>
                                        <p:cTn dur="1000"/>
                                        <p:tgtEl>
                                          <p:spTgt spid="10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1"/>
                                        </p:tgtEl>
                                        <p:attrNameLst>
                                          <p:attrName>style.visibility</p:attrName>
                                        </p:attrNameLst>
                                      </p:cBhvr>
                                      <p:to>
                                        <p:strVal val="visible"/>
                                      </p:to>
                                    </p:set>
                                    <p:animEffect filter="fade" transition="in">
                                      <p:cBhvr>
                                        <p:cTn dur="1000"/>
                                        <p:tgtEl>
                                          <p:spTgt spid="1031"/>
                                        </p:tgtEl>
                                      </p:cBhvr>
                                    </p:animEffect>
                                  </p:childTnLst>
                                </p:cTn>
                              </p:par>
                              <p:par>
                                <p:cTn fill="hold" nodeType="withEffect" presetClass="entr" presetID="10" presetSubtype="0">
                                  <p:stCondLst>
                                    <p:cond delay="0"/>
                                  </p:stCondLst>
                                  <p:childTnLst>
                                    <p:set>
                                      <p:cBhvr>
                                        <p:cTn dur="1" fill="hold">
                                          <p:stCondLst>
                                            <p:cond delay="0"/>
                                          </p:stCondLst>
                                        </p:cTn>
                                        <p:tgtEl>
                                          <p:spTgt spid="1040"/>
                                        </p:tgtEl>
                                        <p:attrNameLst>
                                          <p:attrName>style.visibility</p:attrName>
                                        </p:attrNameLst>
                                      </p:cBhvr>
                                      <p:to>
                                        <p:strVal val="visible"/>
                                      </p:to>
                                    </p:set>
                                    <p:animEffect filter="fade" transition="in">
                                      <p:cBhvr>
                                        <p:cTn dur="1000"/>
                                        <p:tgtEl>
                                          <p:spTgt spid="10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graphicFrame>
        <p:nvGraphicFramePr>
          <p:cNvPr id="1052" name="Google Shape;1052;p121"/>
          <p:cNvGraphicFramePr/>
          <p:nvPr/>
        </p:nvGraphicFramePr>
        <p:xfrm>
          <a:off x="5380365" y="983795"/>
          <a:ext cx="3000000" cy="3000000"/>
        </p:xfrm>
        <a:graphic>
          <a:graphicData uri="http://schemas.openxmlformats.org/drawingml/2006/table">
            <a:tbl>
              <a:tblPr>
                <a:noFill/>
                <a:tableStyleId>{F49D09B2-C72C-41F4-8EA3-5376972E2919}</a:tableStyleId>
              </a:tblPr>
              <a:tblGrid>
                <a:gridCol w="3408250"/>
              </a:tblGrid>
              <a:tr h="1389125">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El </a:t>
                      </a:r>
                      <a:r>
                        <a:rPr i="1" lang="en">
                          <a:solidFill>
                            <a:schemeClr val="dk1"/>
                          </a:solidFill>
                          <a:latin typeface="Proxima Nova"/>
                          <a:ea typeface="Proxima Nova"/>
                          <a:cs typeface="Proxima Nova"/>
                          <a:sym typeface="Proxima Nova"/>
                        </a:rPr>
                        <a:t>client </a:t>
                      </a:r>
                      <a:r>
                        <a:rPr lang="en">
                          <a:solidFill>
                            <a:schemeClr val="dk1"/>
                          </a:solidFill>
                          <a:latin typeface="Proxima Nova"/>
                          <a:ea typeface="Proxima Nova"/>
                          <a:cs typeface="Proxima Nova"/>
                          <a:sym typeface="Proxima Nova"/>
                        </a:rPr>
                        <a:t>abre un navegador para redirigir al </a:t>
                      </a:r>
                      <a:r>
                        <a:rPr i="1" lang="en">
                          <a:solidFill>
                            <a:schemeClr val="dk1"/>
                          </a:solidFill>
                          <a:latin typeface="Proxima Nova"/>
                          <a:ea typeface="Proxima Nova"/>
                          <a:cs typeface="Proxima Nova"/>
                          <a:sym typeface="Proxima Nova"/>
                        </a:rPr>
                        <a:t>resource owner</a:t>
                      </a:r>
                      <a:r>
                        <a:rPr lang="en">
                          <a:solidFill>
                            <a:schemeClr val="dk1"/>
                          </a:solidFill>
                          <a:latin typeface="Proxima Nova"/>
                          <a:ea typeface="Proxima Nova"/>
                          <a:cs typeface="Proxima Nova"/>
                          <a:sym typeface="Proxima Nova"/>
                        </a:rPr>
                        <a:t> al </a:t>
                      </a:r>
                      <a:r>
                        <a:rPr i="1" lang="en">
                          <a:solidFill>
                            <a:schemeClr val="dk1"/>
                          </a:solidFill>
                          <a:latin typeface="Proxima Nova"/>
                          <a:ea typeface="Proxima Nova"/>
                          <a:cs typeface="Proxima Nova"/>
                          <a:sym typeface="Proxima Nova"/>
                        </a:rPr>
                        <a:t>Authorization Server</a:t>
                      </a:r>
                      <a:r>
                        <a:rPr lang="en">
                          <a:solidFill>
                            <a:schemeClr val="dk1"/>
                          </a:solidFill>
                          <a:latin typeface="Proxima Nova"/>
                          <a:ea typeface="Proxima Nova"/>
                          <a:cs typeface="Proxima Nova"/>
                          <a:sym typeface="Proxima Nova"/>
                        </a:rPr>
                        <a:t>, utilizando el </a:t>
                      </a:r>
                      <a:r>
                        <a:rPr b="1" lang="en">
                          <a:solidFill>
                            <a:schemeClr val="dk1"/>
                          </a:solidFill>
                          <a:latin typeface="Proxima Nova"/>
                          <a:ea typeface="Proxima Nova"/>
                          <a:cs typeface="Proxima Nova"/>
                          <a:sym typeface="Proxima Nova"/>
                        </a:rPr>
                        <a:t>authorization endpoint. </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16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a:solidFill>
                            <a:schemeClr val="dk1"/>
                          </a:solidFill>
                          <a:latin typeface="Proxima Nova Extrabold"/>
                          <a:ea typeface="Proxima Nova Extrabold"/>
                          <a:cs typeface="Proxima Nova Extrabold"/>
                          <a:sym typeface="Proxima Nova Extrabold"/>
                        </a:rPr>
                        <a:t>RESPONSE_TYPE</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Valor para utilizar el Authorization Code Flow: </a:t>
                      </a:r>
                      <a:r>
                        <a:rPr b="1" lang="en">
                          <a:solidFill>
                            <a:srgbClr val="FF5625"/>
                          </a:solidFill>
                          <a:latin typeface="Proxima Nova"/>
                          <a:ea typeface="Proxima Nova"/>
                          <a:cs typeface="Proxima Nova"/>
                          <a:sym typeface="Proxima Nova"/>
                        </a:rPr>
                        <a:t>token</a:t>
                      </a:r>
                      <a:r>
                        <a:rPr b="1" lang="en">
                          <a:solidFill>
                            <a:schemeClr val="dk1"/>
                          </a:solidFill>
                          <a:latin typeface="Proxima Nova"/>
                          <a:ea typeface="Proxima Nova"/>
                          <a:cs typeface="Proxima Nova"/>
                          <a:sym typeface="Proxima Nova"/>
                        </a:rPr>
                        <a:t>.</a:t>
                      </a:r>
                      <a:endParaRPr b="1">
                        <a:solidFill>
                          <a:schemeClr val="dk1"/>
                        </a:solidFill>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1053" name="Google Shape;1053;p121"/>
          <p:cNvSpPr/>
          <p:nvPr/>
        </p:nvSpPr>
        <p:spPr>
          <a:xfrm>
            <a:off x="5369072" y="7978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pic>
        <p:nvPicPr>
          <p:cNvPr id="1054" name="Google Shape;1054;p121"/>
          <p:cNvPicPr preferRelativeResize="0"/>
          <p:nvPr/>
        </p:nvPicPr>
        <p:blipFill rotWithShape="1">
          <a:blip r:embed="rId3">
            <a:alphaModFix/>
          </a:blip>
          <a:srcRect b="15290" l="4584" r="4638" t="87622"/>
          <a:stretch/>
        </p:blipFill>
        <p:spPr>
          <a:xfrm flipH="1" rot="10800000">
            <a:off x="419100" y="4364600"/>
            <a:ext cx="8300702" cy="149850"/>
          </a:xfrm>
          <a:prstGeom prst="rect">
            <a:avLst/>
          </a:prstGeom>
          <a:noFill/>
          <a:ln>
            <a:noFill/>
          </a:ln>
        </p:spPr>
      </p:pic>
      <p:sp>
        <p:nvSpPr>
          <p:cNvPr id="1055" name="Google Shape;1055;p121"/>
          <p:cNvSpPr txBox="1"/>
          <p:nvPr>
            <p:ph idx="4294967295" type="body"/>
          </p:nvPr>
        </p:nvSpPr>
        <p:spPr>
          <a:xfrm>
            <a:off x="419100" y="277819"/>
            <a:ext cx="8305800" cy="368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800"/>
              <a:buNone/>
            </a:pPr>
            <a:r>
              <a:rPr b="1" lang="en" sz="1700">
                <a:solidFill>
                  <a:srgbClr val="212121"/>
                </a:solidFill>
              </a:rPr>
              <a:t>IMPLICIT FLOW</a:t>
            </a:r>
            <a:endParaRPr b="1" sz="1700">
              <a:solidFill>
                <a:srgbClr val="212121"/>
              </a:solidFill>
            </a:endParaRPr>
          </a:p>
        </p:txBody>
      </p:sp>
      <p:pic>
        <p:nvPicPr>
          <p:cNvPr id="1056" name="Google Shape;1056;p121"/>
          <p:cNvPicPr preferRelativeResize="0"/>
          <p:nvPr/>
        </p:nvPicPr>
        <p:blipFill>
          <a:blip r:embed="rId4">
            <a:alphaModFix/>
          </a:blip>
          <a:stretch>
            <a:fillRect/>
          </a:stretch>
        </p:blipFill>
        <p:spPr>
          <a:xfrm>
            <a:off x="552381" y="850983"/>
            <a:ext cx="841248" cy="841248"/>
          </a:xfrm>
          <a:prstGeom prst="rect">
            <a:avLst/>
          </a:prstGeom>
          <a:noFill/>
          <a:ln>
            <a:noFill/>
          </a:ln>
        </p:spPr>
      </p:pic>
      <p:pic>
        <p:nvPicPr>
          <p:cNvPr id="1057" name="Google Shape;1057;p121"/>
          <p:cNvPicPr preferRelativeResize="0"/>
          <p:nvPr/>
        </p:nvPicPr>
        <p:blipFill rotWithShape="1">
          <a:blip r:embed="rId5">
            <a:alphaModFix/>
          </a:blip>
          <a:srcRect b="189" l="0" r="0" t="199"/>
          <a:stretch/>
        </p:blipFill>
        <p:spPr>
          <a:xfrm>
            <a:off x="3046467" y="911608"/>
            <a:ext cx="841248" cy="841248"/>
          </a:xfrm>
          <a:prstGeom prst="rect">
            <a:avLst/>
          </a:prstGeom>
          <a:noFill/>
          <a:ln>
            <a:noFill/>
          </a:ln>
        </p:spPr>
      </p:pic>
      <p:cxnSp>
        <p:nvCxnSpPr>
          <p:cNvPr id="1058" name="Google Shape;1058;p121"/>
          <p:cNvCxnSpPr/>
          <p:nvPr/>
        </p:nvCxnSpPr>
        <p:spPr>
          <a:xfrm>
            <a:off x="1559275" y="3400013"/>
            <a:ext cx="1305300" cy="7200"/>
          </a:xfrm>
          <a:prstGeom prst="straightConnector1">
            <a:avLst/>
          </a:prstGeom>
          <a:noFill/>
          <a:ln cap="flat" cmpd="sng" w="19050">
            <a:solidFill>
              <a:srgbClr val="CCCCCC"/>
            </a:solidFill>
            <a:prstDash val="solid"/>
            <a:round/>
            <a:headEnd len="med" w="med" type="none"/>
            <a:tailEnd len="med" w="med" type="triangle"/>
          </a:ln>
        </p:spPr>
      </p:cxnSp>
      <p:pic>
        <p:nvPicPr>
          <p:cNvPr id="1059" name="Google Shape;1059;p121"/>
          <p:cNvPicPr preferRelativeResize="0"/>
          <p:nvPr/>
        </p:nvPicPr>
        <p:blipFill rotWithShape="1">
          <a:blip r:embed="rId6">
            <a:alphaModFix/>
          </a:blip>
          <a:srcRect b="0" l="0" r="0" t="0"/>
          <a:stretch/>
        </p:blipFill>
        <p:spPr>
          <a:xfrm>
            <a:off x="2434175" y="3234462"/>
            <a:ext cx="338328" cy="338328"/>
          </a:xfrm>
          <a:prstGeom prst="rect">
            <a:avLst/>
          </a:prstGeom>
          <a:noFill/>
          <a:ln>
            <a:noFill/>
          </a:ln>
        </p:spPr>
      </p:pic>
      <p:cxnSp>
        <p:nvCxnSpPr>
          <p:cNvPr id="1060" name="Google Shape;1060;p121"/>
          <p:cNvCxnSpPr/>
          <p:nvPr/>
        </p:nvCxnSpPr>
        <p:spPr>
          <a:xfrm rot="10800000">
            <a:off x="804525" y="2039888"/>
            <a:ext cx="0" cy="768900"/>
          </a:xfrm>
          <a:prstGeom prst="straightConnector1">
            <a:avLst/>
          </a:prstGeom>
          <a:noFill/>
          <a:ln cap="flat" cmpd="sng" w="19050">
            <a:solidFill>
              <a:srgbClr val="CCCCCC"/>
            </a:solidFill>
            <a:prstDash val="solid"/>
            <a:round/>
            <a:headEnd len="med" w="med" type="none"/>
            <a:tailEnd len="med" w="med" type="triangle"/>
          </a:ln>
        </p:spPr>
      </p:cxnSp>
      <p:sp>
        <p:nvSpPr>
          <p:cNvPr id="1061" name="Google Shape;1061;p121"/>
          <p:cNvSpPr txBox="1"/>
          <p:nvPr/>
        </p:nvSpPr>
        <p:spPr>
          <a:xfrm>
            <a:off x="553850" y="1699013"/>
            <a:ext cx="8412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solidFill>
                  <a:schemeClr val="accent3"/>
                </a:solidFill>
                <a:latin typeface="Proxima Nova"/>
                <a:ea typeface="Proxima Nova"/>
                <a:cs typeface="Proxima Nova"/>
                <a:sym typeface="Proxima Nova"/>
              </a:rPr>
              <a:t>RESOURCE OWNER</a:t>
            </a:r>
            <a:endParaRPr b="1" sz="800">
              <a:solidFill>
                <a:schemeClr val="accent3"/>
              </a:solidFill>
              <a:latin typeface="Proxima Nova"/>
              <a:ea typeface="Proxima Nova"/>
              <a:cs typeface="Proxima Nova"/>
              <a:sym typeface="Proxima Nova"/>
            </a:endParaRPr>
          </a:p>
        </p:txBody>
      </p:sp>
      <p:sp>
        <p:nvSpPr>
          <p:cNvPr id="1062" name="Google Shape;1062;p121"/>
          <p:cNvSpPr txBox="1"/>
          <p:nvPr/>
        </p:nvSpPr>
        <p:spPr>
          <a:xfrm>
            <a:off x="3068450" y="1699013"/>
            <a:ext cx="8412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solidFill>
                  <a:schemeClr val="accent3"/>
                </a:solidFill>
                <a:latin typeface="Proxima Nova"/>
                <a:ea typeface="Proxima Nova"/>
                <a:cs typeface="Proxima Nova"/>
                <a:sym typeface="Proxima Nova"/>
              </a:rPr>
              <a:t>AUTHORIZATION SERVER</a:t>
            </a:r>
            <a:endParaRPr b="1" sz="800">
              <a:solidFill>
                <a:schemeClr val="accent3"/>
              </a:solidFill>
              <a:latin typeface="Proxima Nova"/>
              <a:ea typeface="Proxima Nova"/>
              <a:cs typeface="Proxima Nova"/>
              <a:sym typeface="Proxima Nova"/>
            </a:endParaRPr>
          </a:p>
        </p:txBody>
      </p:sp>
      <p:sp>
        <p:nvSpPr>
          <p:cNvPr id="1063" name="Google Shape;1063;p121"/>
          <p:cNvSpPr txBox="1"/>
          <p:nvPr/>
        </p:nvSpPr>
        <p:spPr>
          <a:xfrm>
            <a:off x="627950" y="3862625"/>
            <a:ext cx="664800" cy="191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solidFill>
                  <a:schemeClr val="accent3"/>
                </a:solidFill>
                <a:latin typeface="Proxima Nova"/>
                <a:ea typeface="Proxima Nova"/>
                <a:cs typeface="Proxima Nova"/>
                <a:sym typeface="Proxima Nova"/>
              </a:rPr>
              <a:t>CLIENT</a:t>
            </a:r>
            <a:endParaRPr b="1" sz="800">
              <a:solidFill>
                <a:schemeClr val="accent3"/>
              </a:solidFill>
              <a:latin typeface="Proxima Nova"/>
              <a:ea typeface="Proxima Nova"/>
              <a:cs typeface="Proxima Nova"/>
              <a:sym typeface="Proxima Nova"/>
            </a:endParaRPr>
          </a:p>
        </p:txBody>
      </p:sp>
      <p:sp>
        <p:nvSpPr>
          <p:cNvPr id="1064" name="Google Shape;1064;p121"/>
          <p:cNvSpPr txBox="1"/>
          <p:nvPr/>
        </p:nvSpPr>
        <p:spPr>
          <a:xfrm>
            <a:off x="3136900" y="3842525"/>
            <a:ext cx="7014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solidFill>
                  <a:schemeClr val="accent3"/>
                </a:solidFill>
                <a:latin typeface="Proxima Nova"/>
                <a:ea typeface="Proxima Nova"/>
                <a:cs typeface="Proxima Nova"/>
                <a:sym typeface="Proxima Nova"/>
              </a:rPr>
              <a:t>PROTECTED RESOURCE</a:t>
            </a:r>
            <a:endParaRPr b="1" sz="800">
              <a:solidFill>
                <a:schemeClr val="accent3"/>
              </a:solidFill>
              <a:latin typeface="Proxima Nova"/>
              <a:ea typeface="Proxima Nova"/>
              <a:cs typeface="Proxima Nova"/>
              <a:sym typeface="Proxima Nova"/>
            </a:endParaRPr>
          </a:p>
        </p:txBody>
      </p:sp>
      <p:cxnSp>
        <p:nvCxnSpPr>
          <p:cNvPr id="1065" name="Google Shape;1065;p121"/>
          <p:cNvCxnSpPr/>
          <p:nvPr/>
        </p:nvCxnSpPr>
        <p:spPr>
          <a:xfrm rot="10800000">
            <a:off x="1104550" y="2039888"/>
            <a:ext cx="0" cy="768900"/>
          </a:xfrm>
          <a:prstGeom prst="straightConnector1">
            <a:avLst/>
          </a:prstGeom>
          <a:noFill/>
          <a:ln cap="flat" cmpd="sng" w="19050">
            <a:solidFill>
              <a:srgbClr val="CCCCCC"/>
            </a:solidFill>
            <a:prstDash val="solid"/>
            <a:round/>
            <a:headEnd len="med" w="med" type="triangle"/>
            <a:tailEnd len="med" w="med" type="none"/>
          </a:ln>
        </p:spPr>
      </p:cxnSp>
      <p:pic>
        <p:nvPicPr>
          <p:cNvPr id="1066" name="Google Shape;1066;p121"/>
          <p:cNvPicPr preferRelativeResize="0"/>
          <p:nvPr/>
        </p:nvPicPr>
        <p:blipFill rotWithShape="1">
          <a:blip r:embed="rId7">
            <a:alphaModFix/>
          </a:blip>
          <a:srcRect b="129" l="0" r="0" t="129"/>
          <a:stretch/>
        </p:blipFill>
        <p:spPr>
          <a:xfrm>
            <a:off x="521099" y="3034876"/>
            <a:ext cx="873976" cy="873950"/>
          </a:xfrm>
          <a:prstGeom prst="rect">
            <a:avLst/>
          </a:prstGeom>
          <a:noFill/>
          <a:ln>
            <a:noFill/>
          </a:ln>
        </p:spPr>
      </p:pic>
      <p:pic>
        <p:nvPicPr>
          <p:cNvPr id="1067" name="Google Shape;1067;p121"/>
          <p:cNvPicPr preferRelativeResize="0"/>
          <p:nvPr/>
        </p:nvPicPr>
        <p:blipFill rotWithShape="1">
          <a:blip r:embed="rId8">
            <a:alphaModFix/>
          </a:blip>
          <a:srcRect b="129" l="0" r="0" t="129"/>
          <a:stretch/>
        </p:blipFill>
        <p:spPr>
          <a:xfrm>
            <a:off x="3034323" y="3032925"/>
            <a:ext cx="877824" cy="877824"/>
          </a:xfrm>
          <a:prstGeom prst="rect">
            <a:avLst/>
          </a:prstGeom>
          <a:noFill/>
          <a:ln>
            <a:noFill/>
          </a:ln>
        </p:spPr>
      </p:pic>
      <p:pic>
        <p:nvPicPr>
          <p:cNvPr id="1068" name="Google Shape;1068;p121"/>
          <p:cNvPicPr preferRelativeResize="0"/>
          <p:nvPr/>
        </p:nvPicPr>
        <p:blipFill rotWithShape="1">
          <a:blip r:embed="rId6">
            <a:alphaModFix/>
          </a:blip>
          <a:srcRect b="0" l="0" r="0" t="0"/>
          <a:stretch/>
        </p:blipFill>
        <p:spPr>
          <a:xfrm>
            <a:off x="935388" y="2255187"/>
            <a:ext cx="338328" cy="338328"/>
          </a:xfrm>
          <a:prstGeom prst="rect">
            <a:avLst/>
          </a:prstGeom>
          <a:noFill/>
          <a:ln>
            <a:noFill/>
          </a:ln>
        </p:spPr>
      </p:pic>
      <p:cxnSp>
        <p:nvCxnSpPr>
          <p:cNvPr id="1069" name="Google Shape;1069;p121"/>
          <p:cNvCxnSpPr/>
          <p:nvPr/>
        </p:nvCxnSpPr>
        <p:spPr>
          <a:xfrm>
            <a:off x="1569963" y="3619963"/>
            <a:ext cx="1305300" cy="7200"/>
          </a:xfrm>
          <a:prstGeom prst="straightConnector1">
            <a:avLst/>
          </a:prstGeom>
          <a:noFill/>
          <a:ln cap="flat" cmpd="sng" w="19050">
            <a:solidFill>
              <a:srgbClr val="CCCCCC"/>
            </a:solidFill>
            <a:prstDash val="solid"/>
            <a:round/>
            <a:headEnd len="med" w="med" type="triangle"/>
            <a:tailEnd len="med" w="med" type="none"/>
          </a:ln>
        </p:spPr>
      </p:cxnSp>
      <p:cxnSp>
        <p:nvCxnSpPr>
          <p:cNvPr id="1070" name="Google Shape;1070;p121"/>
          <p:cNvCxnSpPr/>
          <p:nvPr/>
        </p:nvCxnSpPr>
        <p:spPr>
          <a:xfrm>
            <a:off x="1393625" y="1332225"/>
            <a:ext cx="1552200" cy="0"/>
          </a:xfrm>
          <a:prstGeom prst="straightConnector1">
            <a:avLst/>
          </a:prstGeom>
          <a:noFill/>
          <a:ln cap="flat" cmpd="sng" w="19050">
            <a:solidFill>
              <a:srgbClr val="CCCCCC"/>
            </a:solidFill>
            <a:prstDash val="dash"/>
            <a:round/>
            <a:headEnd len="med" w="med" type="triangle"/>
            <a:tailEnd len="med" w="med" type="triangle"/>
          </a:ln>
        </p:spPr>
      </p:cxnSp>
      <p:cxnSp>
        <p:nvCxnSpPr>
          <p:cNvPr id="1071" name="Google Shape;1071;p121"/>
          <p:cNvCxnSpPr>
            <a:endCxn id="1067" idx="0"/>
          </p:cNvCxnSpPr>
          <p:nvPr/>
        </p:nvCxnSpPr>
        <p:spPr>
          <a:xfrm>
            <a:off x="3460935" y="2101125"/>
            <a:ext cx="12300" cy="931800"/>
          </a:xfrm>
          <a:prstGeom prst="straightConnector1">
            <a:avLst/>
          </a:prstGeom>
          <a:noFill/>
          <a:ln cap="flat" cmpd="sng" w="19050">
            <a:solidFill>
              <a:srgbClr val="CCCCCC"/>
            </a:solidFill>
            <a:prstDash val="dash"/>
            <a:round/>
            <a:headEnd len="med" w="med" type="triangle"/>
            <a:tailEnd len="med" w="med" type="triangle"/>
          </a:ln>
        </p:spPr>
      </p:cxnSp>
      <p:sp>
        <p:nvSpPr>
          <p:cNvPr id="1072" name="Google Shape;1072;p121"/>
          <p:cNvSpPr txBox="1"/>
          <p:nvPr/>
        </p:nvSpPr>
        <p:spPr>
          <a:xfrm>
            <a:off x="100525" y="2356650"/>
            <a:ext cx="625500" cy="430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1</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Authorization Request</a:t>
            </a:r>
            <a:endParaRPr b="1" sz="800">
              <a:latin typeface="Proxima Nova"/>
              <a:ea typeface="Proxima Nova"/>
              <a:cs typeface="Proxima Nova"/>
              <a:sym typeface="Proxima Nova"/>
            </a:endParaRPr>
          </a:p>
        </p:txBody>
      </p:sp>
      <p:sp>
        <p:nvSpPr>
          <p:cNvPr id="1073" name="Google Shape;1073;p121"/>
          <p:cNvSpPr txBox="1"/>
          <p:nvPr/>
        </p:nvSpPr>
        <p:spPr>
          <a:xfrm>
            <a:off x="1563125" y="1188875"/>
            <a:ext cx="1213200" cy="33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2</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Autenticación y consentimiento</a:t>
            </a:r>
            <a:endParaRPr b="1" sz="800">
              <a:latin typeface="Proxima Nova"/>
              <a:ea typeface="Proxima Nova"/>
              <a:cs typeface="Proxima Nova"/>
              <a:sym typeface="Proxima Nova"/>
            </a:endParaRPr>
          </a:p>
        </p:txBody>
      </p:sp>
      <p:sp>
        <p:nvSpPr>
          <p:cNvPr id="1074" name="Google Shape;1074;p121"/>
          <p:cNvSpPr txBox="1"/>
          <p:nvPr/>
        </p:nvSpPr>
        <p:spPr>
          <a:xfrm>
            <a:off x="1143475" y="2017975"/>
            <a:ext cx="625500" cy="430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3</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Access Token</a:t>
            </a:r>
            <a:endParaRPr b="1" sz="800">
              <a:latin typeface="Proxima Nova"/>
              <a:ea typeface="Proxima Nova"/>
              <a:cs typeface="Proxima Nova"/>
              <a:sym typeface="Proxima Nova"/>
            </a:endParaRPr>
          </a:p>
          <a:p>
            <a:pPr indent="0" lvl="0" marL="0" rtl="0" algn="l">
              <a:spcBef>
                <a:spcPts val="0"/>
              </a:spcBef>
              <a:spcAft>
                <a:spcPts val="0"/>
              </a:spcAft>
              <a:buNone/>
            </a:pPr>
            <a:r>
              <a:t/>
            </a:r>
            <a:endParaRPr b="1" sz="800">
              <a:latin typeface="Proxima Nova"/>
              <a:ea typeface="Proxima Nova"/>
              <a:cs typeface="Proxima Nova"/>
              <a:sym typeface="Proxima Nova"/>
            </a:endParaRPr>
          </a:p>
        </p:txBody>
      </p:sp>
      <p:sp>
        <p:nvSpPr>
          <p:cNvPr id="1075" name="Google Shape;1075;p121"/>
          <p:cNvSpPr txBox="1"/>
          <p:nvPr/>
        </p:nvSpPr>
        <p:spPr>
          <a:xfrm>
            <a:off x="1563075" y="3131586"/>
            <a:ext cx="1213200" cy="320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4</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Request</a:t>
            </a:r>
            <a:endParaRPr b="1" sz="800">
              <a:latin typeface="Proxima Nova"/>
              <a:ea typeface="Proxima Nova"/>
              <a:cs typeface="Proxima Nova"/>
              <a:sym typeface="Proxima Nova"/>
            </a:endParaRPr>
          </a:p>
        </p:txBody>
      </p:sp>
      <p:sp>
        <p:nvSpPr>
          <p:cNvPr id="1076" name="Google Shape;1076;p121"/>
          <p:cNvSpPr txBox="1"/>
          <p:nvPr/>
        </p:nvSpPr>
        <p:spPr>
          <a:xfrm>
            <a:off x="1563075" y="3471325"/>
            <a:ext cx="1213200" cy="287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6</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Response</a:t>
            </a:r>
            <a:endParaRPr b="1" sz="800">
              <a:latin typeface="Proxima Nova"/>
              <a:ea typeface="Proxima Nova"/>
              <a:cs typeface="Proxima Nova"/>
              <a:sym typeface="Proxima Nova"/>
            </a:endParaRPr>
          </a:p>
        </p:txBody>
      </p:sp>
      <p:sp>
        <p:nvSpPr>
          <p:cNvPr id="1077" name="Google Shape;1077;p121"/>
          <p:cNvSpPr txBox="1"/>
          <p:nvPr/>
        </p:nvSpPr>
        <p:spPr>
          <a:xfrm>
            <a:off x="3489050" y="2303975"/>
            <a:ext cx="592800" cy="287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5</a:t>
            </a:r>
            <a:endParaRPr b="1" sz="1000">
              <a:latin typeface="Proxima Nova"/>
              <a:ea typeface="Proxima Nova"/>
              <a:cs typeface="Proxima Nova"/>
              <a:sym typeface="Proxima Nova"/>
            </a:endParaRPr>
          </a:p>
          <a:p>
            <a:pPr indent="0" lvl="0" marL="0" rtl="0" algn="ctr">
              <a:spcBef>
                <a:spcPts val="0"/>
              </a:spcBef>
              <a:spcAft>
                <a:spcPts val="0"/>
              </a:spcAft>
              <a:buNone/>
            </a:pPr>
            <a:r>
              <a:rPr b="1" lang="en" sz="800">
                <a:latin typeface="Proxima Nova"/>
                <a:ea typeface="Proxima Nova"/>
                <a:cs typeface="Proxima Nova"/>
                <a:sym typeface="Proxima Nova"/>
              </a:rPr>
              <a:t>Confianza</a:t>
            </a:r>
            <a:endParaRPr b="1" sz="800">
              <a:latin typeface="Proxima Nova"/>
              <a:ea typeface="Proxima Nova"/>
              <a:cs typeface="Proxima Nova"/>
              <a:sym typeface="Proxima Nova"/>
            </a:endParaRPr>
          </a:p>
        </p:txBody>
      </p:sp>
      <p:pic>
        <p:nvPicPr>
          <p:cNvPr id="1078" name="Google Shape;1078;p121"/>
          <p:cNvPicPr preferRelativeResize="0"/>
          <p:nvPr/>
        </p:nvPicPr>
        <p:blipFill>
          <a:blip r:embed="rId9">
            <a:alphaModFix/>
          </a:blip>
          <a:stretch>
            <a:fillRect/>
          </a:stretch>
        </p:blipFill>
        <p:spPr>
          <a:xfrm>
            <a:off x="268602" y="3376327"/>
            <a:ext cx="191074" cy="191028"/>
          </a:xfrm>
          <a:prstGeom prst="rect">
            <a:avLst/>
          </a:prstGeom>
          <a:noFill/>
          <a:ln>
            <a:noFill/>
          </a:ln>
        </p:spPr>
      </p:pic>
      <p:pic>
        <p:nvPicPr>
          <p:cNvPr id="1079" name="Google Shape;1079;p121"/>
          <p:cNvPicPr preferRelativeResize="0"/>
          <p:nvPr/>
        </p:nvPicPr>
        <p:blipFill>
          <a:blip r:embed="rId10">
            <a:alphaModFix/>
          </a:blip>
          <a:stretch>
            <a:fillRect/>
          </a:stretch>
        </p:blipFill>
        <p:spPr>
          <a:xfrm>
            <a:off x="4081900" y="3308100"/>
            <a:ext cx="191075" cy="191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52"/>
                                        </p:tgtEl>
                                        <p:attrNameLst>
                                          <p:attrName>style.visibility</p:attrName>
                                        </p:attrNameLst>
                                      </p:cBhvr>
                                      <p:to>
                                        <p:strVal val="visible"/>
                                      </p:to>
                                    </p:set>
                                    <p:animEffect filter="fade" transition="in">
                                      <p:cBhvr>
                                        <p:cTn dur="1000"/>
                                        <p:tgtEl>
                                          <p:spTgt spid="1052"/>
                                        </p:tgtEl>
                                      </p:cBhvr>
                                    </p:animEffect>
                                  </p:childTnLst>
                                </p:cTn>
                              </p:par>
                              <p:par>
                                <p:cTn fill="hold" nodeType="withEffect" presetClass="entr" presetID="10" presetSubtype="0">
                                  <p:stCondLst>
                                    <p:cond delay="0"/>
                                  </p:stCondLst>
                                  <p:childTnLst>
                                    <p:set>
                                      <p:cBhvr>
                                        <p:cTn dur="1" fill="hold">
                                          <p:stCondLst>
                                            <p:cond delay="0"/>
                                          </p:stCondLst>
                                        </p:cTn>
                                        <p:tgtEl>
                                          <p:spTgt spid="1053"/>
                                        </p:tgtEl>
                                        <p:attrNameLst>
                                          <p:attrName>style.visibility</p:attrName>
                                        </p:attrNameLst>
                                      </p:cBhvr>
                                      <p:to>
                                        <p:strVal val="visible"/>
                                      </p:to>
                                    </p:set>
                                    <p:animEffect filter="fade" transition="in">
                                      <p:cBhvr>
                                        <p:cTn dur="1000"/>
                                        <p:tgtEl>
                                          <p:spTgt spid="10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22"/>
          <p:cNvSpPr txBox="1"/>
          <p:nvPr/>
        </p:nvSpPr>
        <p:spPr>
          <a:xfrm>
            <a:off x="419100" y="1090950"/>
            <a:ext cx="8305800" cy="2961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1" i="0" lang="en" sz="5000" u="none" cap="none" strike="noStrike">
                <a:solidFill>
                  <a:srgbClr val="FFFFFF"/>
                </a:solidFill>
                <a:latin typeface="Proxima Nova"/>
                <a:ea typeface="Proxima Nova"/>
                <a:cs typeface="Proxima Nova"/>
                <a:sym typeface="Proxima Nova"/>
              </a:rPr>
              <a:t>¿Preguntas?</a:t>
            </a:r>
            <a:endParaRPr b="1" i="0" sz="5000" u="none" cap="none" strike="noStrike">
              <a:solidFill>
                <a:srgbClr val="FFFFFF"/>
              </a:solidFill>
              <a:latin typeface="Proxima Nova"/>
              <a:ea typeface="Proxima Nova"/>
              <a:cs typeface="Proxima Nova"/>
              <a:sym typeface="Proxima Nova"/>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graphicFrame>
        <p:nvGraphicFramePr>
          <p:cNvPr id="1089" name="Google Shape;1089;p123"/>
          <p:cNvGraphicFramePr/>
          <p:nvPr/>
        </p:nvGraphicFramePr>
        <p:xfrm>
          <a:off x="431492" y="989995"/>
          <a:ext cx="3000000" cy="3000000"/>
        </p:xfrm>
        <a:graphic>
          <a:graphicData uri="http://schemas.openxmlformats.org/drawingml/2006/table">
            <a:tbl>
              <a:tblPr>
                <a:noFill/>
                <a:tableStyleId>{FBB5D4A0-BAAC-4477-8199-AA87195E67D9}</a:tableStyleId>
              </a:tblPr>
              <a:tblGrid>
                <a:gridCol w="4150350"/>
                <a:gridCol w="4150350"/>
              </a:tblGrid>
              <a:tr h="3240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Proxima Nova Extrabold"/>
                          <a:ea typeface="Proxima Nova Extrabold"/>
                          <a:cs typeface="Proxima Nova Extrabold"/>
                          <a:sym typeface="Proxima Nova Extrabold"/>
                        </a:rPr>
                        <a:t>LINKS DE UTILIDAD</a:t>
                      </a:r>
                      <a:endParaRPr sz="1400" u="none" cap="none" strike="noStrike">
                        <a:latin typeface="Proxima Nova Extrabold"/>
                        <a:ea typeface="Proxima Nova Extrabold"/>
                        <a:cs typeface="Proxima Nova Extrabold"/>
                        <a:sym typeface="Proxima Nova Extrabold"/>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Proxima Nova Extrabold"/>
                        <a:ea typeface="Proxima Nova Extrabold"/>
                        <a:cs typeface="Proxima Nova Extrabold"/>
                        <a:sym typeface="Proxima Nova Extrabold"/>
                      </a:endParaRPr>
                    </a:p>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Proxima Nova"/>
                          <a:ea typeface="Proxima Nova"/>
                          <a:cs typeface="Proxima Nova"/>
                          <a:sym typeface="Proxima Nova"/>
                        </a:rPr>
                        <a:t>Estándares</a:t>
                      </a:r>
                      <a:endParaRPr b="1" sz="1400" u="none" cap="none" strike="noStrike">
                        <a:latin typeface="Proxima Nova"/>
                        <a:ea typeface="Proxima Nova"/>
                        <a:cs typeface="Proxima Nova"/>
                        <a:sym typeface="Proxima Nova"/>
                      </a:endParaRPr>
                    </a:p>
                    <a:p>
                      <a:pPr indent="-317500" lvl="0" marL="457200" marR="0" rtl="0" algn="l">
                        <a:lnSpc>
                          <a:spcPct val="100000"/>
                        </a:lnSpc>
                        <a:spcBef>
                          <a:spcPts val="0"/>
                        </a:spcBef>
                        <a:spcAft>
                          <a:spcPts val="0"/>
                        </a:spcAft>
                        <a:buClr>
                          <a:srgbClr val="000000"/>
                        </a:buClr>
                        <a:buSzPts val="1400"/>
                        <a:buFont typeface="Proxima Nova"/>
                        <a:buChar char="●"/>
                      </a:pPr>
                      <a:r>
                        <a:rPr lang="en" sz="1400" u="sng" cap="none" strike="noStrike">
                          <a:solidFill>
                            <a:schemeClr val="hlink"/>
                          </a:solidFill>
                          <a:latin typeface="Proxima Nova"/>
                          <a:ea typeface="Proxima Nova"/>
                          <a:cs typeface="Proxima Nova"/>
                          <a:sym typeface="Proxima Nova"/>
                          <a:hlinkClick r:id="rId3"/>
                        </a:rPr>
                        <a:t>https://oauth.net/2/</a:t>
                      </a:r>
                      <a:endParaRPr sz="1400" u="none" cap="none" strike="noStrike"/>
                    </a:p>
                    <a:p>
                      <a:pPr indent="-317500" lvl="0" marL="457200" marR="0" rtl="0" algn="l">
                        <a:lnSpc>
                          <a:spcPct val="100000"/>
                        </a:lnSpc>
                        <a:spcBef>
                          <a:spcPts val="0"/>
                        </a:spcBef>
                        <a:spcAft>
                          <a:spcPts val="0"/>
                        </a:spcAft>
                        <a:buClr>
                          <a:srgbClr val="000000"/>
                        </a:buClr>
                        <a:buSzPts val="1400"/>
                        <a:buFont typeface="Proxima Nova"/>
                        <a:buChar char="●"/>
                      </a:pPr>
                      <a:r>
                        <a:rPr lang="en" sz="1400" u="sng" cap="none" strike="noStrike">
                          <a:solidFill>
                            <a:schemeClr val="hlink"/>
                          </a:solidFill>
                          <a:latin typeface="Proxima Nova"/>
                          <a:ea typeface="Proxima Nova"/>
                          <a:cs typeface="Proxima Nova"/>
                          <a:sym typeface="Proxima Nova"/>
                          <a:hlinkClick r:id="rId4"/>
                        </a:rPr>
                        <a:t>https://openid.net/connect/</a:t>
                      </a:r>
                      <a:endParaRPr sz="1400" u="none" cap="none" strike="noStrike"/>
                    </a:p>
                    <a:p>
                      <a:pPr indent="-317500" lvl="0" marL="457200" marR="0" rtl="0" algn="l">
                        <a:lnSpc>
                          <a:spcPct val="100000"/>
                        </a:lnSpc>
                        <a:spcBef>
                          <a:spcPts val="0"/>
                        </a:spcBef>
                        <a:spcAft>
                          <a:spcPts val="0"/>
                        </a:spcAft>
                        <a:buClr>
                          <a:srgbClr val="000000"/>
                        </a:buClr>
                        <a:buSzPts val="1400"/>
                        <a:buFont typeface="Proxima Nova"/>
                        <a:buChar char="●"/>
                      </a:pPr>
                      <a:r>
                        <a:rPr lang="en" sz="1400" u="sng" cap="none" strike="noStrike">
                          <a:solidFill>
                            <a:schemeClr val="hlink"/>
                          </a:solidFill>
                          <a:latin typeface="Proxima Nova"/>
                          <a:ea typeface="Proxima Nova"/>
                          <a:cs typeface="Proxima Nova"/>
                          <a:sym typeface="Proxima Nova"/>
                          <a:hlinkClick r:id="rId5"/>
                        </a:rPr>
                        <a:t>https://jwt.io/</a:t>
                      </a:r>
                      <a:r>
                        <a:rPr lang="en" sz="1400" u="none" cap="none" strike="noStrike">
                          <a:latin typeface="Proxima Nova"/>
                          <a:ea typeface="Proxima Nova"/>
                          <a:cs typeface="Proxima Nova"/>
                          <a:sym typeface="Proxima Nova"/>
                        </a:rPr>
                        <a:t> </a:t>
                      </a:r>
                      <a:endParaRPr sz="1400" u="none" cap="none" strike="noStrike">
                        <a:latin typeface="Proxima Nova"/>
                        <a:ea typeface="Proxima Nova"/>
                        <a:cs typeface="Proxima Nova"/>
                        <a:sym typeface="Proxima Nova"/>
                      </a:endParaRPr>
                    </a:p>
                    <a:p>
                      <a:pPr indent="-317500" lvl="0" marL="457200" marR="0" rtl="0" algn="l">
                        <a:lnSpc>
                          <a:spcPct val="100000"/>
                        </a:lnSpc>
                        <a:spcBef>
                          <a:spcPts val="0"/>
                        </a:spcBef>
                        <a:spcAft>
                          <a:spcPts val="0"/>
                        </a:spcAft>
                        <a:buClr>
                          <a:srgbClr val="000000"/>
                        </a:buClr>
                        <a:buSzPts val="1400"/>
                        <a:buFont typeface="Proxima Nova"/>
                        <a:buChar char="●"/>
                      </a:pPr>
                      <a:r>
                        <a:rPr lang="en" sz="1400" u="sng" cap="none" strike="noStrike">
                          <a:solidFill>
                            <a:schemeClr val="hlink"/>
                          </a:solidFill>
                          <a:latin typeface="Proxima Nova"/>
                          <a:ea typeface="Proxima Nova"/>
                          <a:cs typeface="Proxima Nova"/>
                          <a:sym typeface="Proxima Nova"/>
                          <a:hlinkClick r:id="rId6"/>
                        </a:rPr>
                        <a:t>https://tools.ietf.org/html/rfc7519</a:t>
                      </a:r>
                      <a:r>
                        <a:rPr lang="en" sz="1400" u="none" cap="none" strike="noStrike">
                          <a:latin typeface="Proxima Nova"/>
                          <a:ea typeface="Proxima Nova"/>
                          <a:cs typeface="Proxima Nova"/>
                          <a:sym typeface="Proxima Nova"/>
                        </a:rPr>
                        <a:t> </a:t>
                      </a:r>
                      <a:endParaRPr sz="1400" u="none" cap="none" strike="noStrike">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Proxima Nova"/>
                          <a:ea typeface="Proxima Nova"/>
                          <a:cs typeface="Proxima Nova"/>
                          <a:sym typeface="Proxima Nova"/>
                        </a:rPr>
                        <a:t>Paquetes para instalar</a:t>
                      </a:r>
                      <a:endParaRPr b="1" sz="1400" u="none" cap="none" strike="noStrike">
                        <a:latin typeface="Proxima Nova"/>
                        <a:ea typeface="Proxima Nova"/>
                        <a:cs typeface="Proxima Nova"/>
                        <a:sym typeface="Proxima Nova"/>
                      </a:endParaRPr>
                    </a:p>
                    <a:p>
                      <a:pPr indent="-317500" lvl="0" marL="457200" marR="0" rtl="0" algn="l">
                        <a:lnSpc>
                          <a:spcPct val="100000"/>
                        </a:lnSpc>
                        <a:spcBef>
                          <a:spcPts val="0"/>
                        </a:spcBef>
                        <a:spcAft>
                          <a:spcPts val="0"/>
                        </a:spcAft>
                        <a:buClr>
                          <a:srgbClr val="000000"/>
                        </a:buClr>
                        <a:buSzPts val="1400"/>
                        <a:buFont typeface="Proxima Nova"/>
                        <a:buChar char="●"/>
                      </a:pPr>
                      <a:r>
                        <a:rPr lang="en" sz="1400" u="sng" cap="none" strike="noStrike">
                          <a:solidFill>
                            <a:schemeClr val="hlink"/>
                          </a:solidFill>
                          <a:latin typeface="Proxima Nova"/>
                          <a:ea typeface="Proxima Nova"/>
                          <a:cs typeface="Proxima Nova"/>
                          <a:sym typeface="Proxima Nova"/>
                          <a:hlinkClick r:id="rId7"/>
                        </a:rPr>
                        <a:t>https://www.npmjs.com/package/angular-oauth2-oidc</a:t>
                      </a:r>
                      <a:r>
                        <a:rPr lang="en">
                          <a:latin typeface="Proxima Nova"/>
                          <a:ea typeface="Proxima Nova"/>
                          <a:cs typeface="Proxima Nova"/>
                          <a:sym typeface="Proxima Nova"/>
                        </a:rPr>
                        <a:t> (Angular)</a:t>
                      </a:r>
                      <a:endParaRPr sz="1400" u="none" cap="none" strike="noStrike">
                        <a:latin typeface="Proxima Nova"/>
                        <a:ea typeface="Proxima Nova"/>
                        <a:cs typeface="Proxima Nova"/>
                        <a:sym typeface="Proxima Nova"/>
                      </a:endParaRPr>
                    </a:p>
                    <a:p>
                      <a:pPr indent="-317500" lvl="0" marL="457200" marR="0" rtl="0" algn="l">
                        <a:lnSpc>
                          <a:spcPct val="100000"/>
                        </a:lnSpc>
                        <a:spcBef>
                          <a:spcPts val="0"/>
                        </a:spcBef>
                        <a:spcAft>
                          <a:spcPts val="0"/>
                        </a:spcAft>
                        <a:buClr>
                          <a:srgbClr val="000000"/>
                        </a:buClr>
                        <a:buSzPts val="1400"/>
                        <a:buFont typeface="Proxima Nova"/>
                        <a:buChar char="●"/>
                      </a:pPr>
                      <a:r>
                        <a:rPr lang="en" sz="1400" u="sng" cap="none" strike="noStrike">
                          <a:solidFill>
                            <a:schemeClr val="hlink"/>
                          </a:solidFill>
                          <a:latin typeface="Proxima Nova"/>
                          <a:ea typeface="Proxima Nova"/>
                          <a:cs typeface="Proxima Nova"/>
                          <a:sym typeface="Proxima Nova"/>
                          <a:hlinkClick r:id="rId8"/>
                        </a:rPr>
                        <a:t>https://www.npmjs.com/package/react-oidc</a:t>
                      </a:r>
                      <a:r>
                        <a:rPr lang="en">
                          <a:latin typeface="Proxima Nova"/>
                          <a:ea typeface="Proxima Nova"/>
                          <a:cs typeface="Proxima Nova"/>
                          <a:sym typeface="Proxima Nova"/>
                        </a:rPr>
                        <a:t> (React)</a:t>
                      </a:r>
                      <a:endParaRPr sz="1400" u="none" cap="none" strike="noStrike">
                        <a:latin typeface="Proxima Nova"/>
                        <a:ea typeface="Proxima Nova"/>
                        <a:cs typeface="Proxima Nova"/>
                        <a:sym typeface="Proxima Nova"/>
                      </a:endParaRPr>
                    </a:p>
                    <a:p>
                      <a:pPr indent="-317500" lvl="0" marL="457200" marR="0" rtl="0" algn="l">
                        <a:lnSpc>
                          <a:spcPct val="100000"/>
                        </a:lnSpc>
                        <a:spcBef>
                          <a:spcPts val="0"/>
                        </a:spcBef>
                        <a:spcAft>
                          <a:spcPts val="0"/>
                        </a:spcAft>
                        <a:buClr>
                          <a:srgbClr val="000000"/>
                        </a:buClr>
                        <a:buSzPts val="1400"/>
                        <a:buFont typeface="Proxima Nova"/>
                        <a:buChar char="●"/>
                      </a:pPr>
                      <a:r>
                        <a:rPr lang="en" sz="1400" u="sng" cap="none" strike="noStrike">
                          <a:solidFill>
                            <a:schemeClr val="hlink"/>
                          </a:solidFill>
                          <a:latin typeface="Proxima Nova"/>
                          <a:ea typeface="Proxima Nova"/>
                          <a:cs typeface="Proxima Nova"/>
                          <a:sym typeface="Proxima Nova"/>
                          <a:hlinkClick r:id="rId9"/>
                        </a:rPr>
                        <a:t>https://www.nuget.org/packages/Microsoft.AspNetCore.Authentication.OpenIdConnect</a:t>
                      </a:r>
                      <a:r>
                        <a:rPr lang="en">
                          <a:latin typeface="Proxima Nova"/>
                          <a:ea typeface="Proxima Nova"/>
                          <a:cs typeface="Proxima Nova"/>
                          <a:sym typeface="Proxima Nova"/>
                        </a:rPr>
                        <a:t> (.NET)</a:t>
                      </a:r>
                      <a:endParaRPr sz="1400" u="none" cap="none" strike="noStrike">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Proxima Nova"/>
                        <a:ea typeface="Proxima Nova"/>
                        <a:cs typeface="Proxima Nova"/>
                        <a:sym typeface="Proxima Nova"/>
                      </a:endParaRPr>
                    </a:p>
                  </a:txBody>
                  <a:tcPr marT="12825" marB="12825" marR="25650" marL="25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Proxima Nova Extrabold"/>
                          <a:ea typeface="Proxima Nova Extrabold"/>
                          <a:cs typeface="Proxima Nova Extrabold"/>
                          <a:sym typeface="Proxima Nova Extrabold"/>
                        </a:rPr>
                        <a:t>CONTACTO</a:t>
                      </a:r>
                      <a:endParaRPr b="1" sz="1400" u="none" cap="none" strike="noStrike">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lang="en" sz="1400" u="sng" cap="none" strike="noStrike">
                          <a:solidFill>
                            <a:schemeClr val="hlink"/>
                          </a:solidFill>
                          <a:latin typeface="Proxima Nova"/>
                          <a:ea typeface="Proxima Nova"/>
                          <a:cs typeface="Proxima Nova"/>
                          <a:sym typeface="Proxima Nova"/>
                          <a:hlinkClick r:id="rId10"/>
                        </a:rPr>
                        <a:t>mariana.castroevans@softvision.com</a:t>
                      </a:r>
                      <a:endParaRPr sz="1400" u="none" cap="none" strike="noStrike">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lang="en">
                          <a:latin typeface="Proxima Nova"/>
                          <a:ea typeface="Proxima Nova"/>
                          <a:cs typeface="Proxima Nova"/>
                          <a:sym typeface="Proxima Nova"/>
                        </a:rPr>
                        <a:t>(</a:t>
                      </a:r>
                      <a:r>
                        <a:rPr lang="en" sz="1400" u="none" cap="none" strike="noStrike">
                          <a:latin typeface="Proxima Nova"/>
                          <a:ea typeface="Proxima Nova"/>
                          <a:cs typeface="Proxima Nova"/>
                          <a:sym typeface="Proxima Nova"/>
                        </a:rPr>
                        <a:t>Mariana Castro Evans)</a:t>
                      </a:r>
                      <a:endParaRPr>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br>
                        <a:rPr lang="en" sz="1400" u="none" cap="none" strike="noStrike">
                          <a:latin typeface="Proxima Nova"/>
                          <a:ea typeface="Proxima Nova"/>
                          <a:cs typeface="Proxima Nova"/>
                          <a:sym typeface="Proxima Nova"/>
                        </a:rPr>
                      </a:br>
                      <a:r>
                        <a:rPr lang="en" sz="1400" u="sng" cap="none" strike="noStrike">
                          <a:solidFill>
                            <a:schemeClr val="hlink"/>
                          </a:solidFill>
                          <a:latin typeface="Proxima Nova"/>
                          <a:ea typeface="Proxima Nova"/>
                          <a:cs typeface="Proxima Nova"/>
                          <a:sym typeface="Proxima Nova"/>
                          <a:hlinkClick r:id="rId11"/>
                        </a:rPr>
                        <a:t>agustin.luques@softvision.com</a:t>
                      </a:r>
                      <a:endParaRPr sz="1400" u="none" cap="none" strike="noStrike">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lang="en">
                          <a:latin typeface="Proxima Nova"/>
                          <a:ea typeface="Proxima Nova"/>
                          <a:cs typeface="Proxima Nova"/>
                          <a:sym typeface="Proxima Nova"/>
                        </a:rPr>
                        <a:t>(Agustin Luques)</a:t>
                      </a:r>
                      <a:endParaRPr>
                        <a:latin typeface="Proxima Nova"/>
                        <a:ea typeface="Proxima Nova"/>
                        <a:cs typeface="Proxima Nova"/>
                        <a:sym typeface="Proxima Nova"/>
                      </a:endParaRPr>
                    </a:p>
                  </a:txBody>
                  <a:tcPr marT="12825" marB="12825" marR="25650" marL="25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1090" name="Google Shape;1090;p123"/>
          <p:cNvPicPr preferRelativeResize="0"/>
          <p:nvPr/>
        </p:nvPicPr>
        <p:blipFill rotWithShape="1">
          <a:blip r:embed="rId12">
            <a:alphaModFix/>
          </a:blip>
          <a:srcRect b="15290" l="4584" r="4638" t="87621"/>
          <a:stretch/>
        </p:blipFill>
        <p:spPr>
          <a:xfrm flipH="1" rot="10800000">
            <a:off x="419100" y="4364600"/>
            <a:ext cx="8300702" cy="149850"/>
          </a:xfrm>
          <a:prstGeom prst="rect">
            <a:avLst/>
          </a:prstGeom>
          <a:noFill/>
          <a:ln>
            <a:noFill/>
          </a:ln>
        </p:spPr>
      </p:pic>
      <p:sp>
        <p:nvSpPr>
          <p:cNvPr id="1091" name="Google Shape;1091;p123"/>
          <p:cNvSpPr txBox="1"/>
          <p:nvPr>
            <p:ph idx="1" type="body"/>
          </p:nvPr>
        </p:nvSpPr>
        <p:spPr>
          <a:xfrm>
            <a:off x="419100" y="277819"/>
            <a:ext cx="8305800" cy="368700"/>
          </a:xfrm>
          <a:prstGeom prst="rect">
            <a:avLst/>
          </a:prstGeom>
          <a:noFill/>
          <a:ln>
            <a:noFill/>
          </a:ln>
        </p:spPr>
        <p:txBody>
          <a:bodyPr anchorCtr="0" anchor="t" bIns="0" lIns="0" spcFirstLastPara="1" rIns="0" wrap="square" tIns="0">
            <a:noAutofit/>
          </a:bodyPr>
          <a:lstStyle/>
          <a:p>
            <a:pPr indent="0" lvl="0" marL="6350" rtl="0" algn="l">
              <a:lnSpc>
                <a:spcPct val="100000"/>
              </a:lnSpc>
              <a:spcBef>
                <a:spcPts val="0"/>
              </a:spcBef>
              <a:spcAft>
                <a:spcPts val="0"/>
              </a:spcAft>
              <a:buSzPts val="800"/>
              <a:buNone/>
            </a:pPr>
            <a:r>
              <a:rPr b="1" lang="en" sz="1700"/>
              <a:t>MÁS INFORMACIÓN</a:t>
            </a:r>
            <a:endParaRPr b="1" sz="1700">
              <a:latin typeface="Proxima Nova"/>
              <a:ea typeface="Proxima Nova"/>
              <a:cs typeface="Proxima Nova"/>
              <a:sym typeface="Proxima Nova"/>
            </a:endParaRPr>
          </a:p>
        </p:txBody>
      </p:sp>
      <p:sp>
        <p:nvSpPr>
          <p:cNvPr id="1092" name="Google Shape;1092;p123"/>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93" name="Google Shape;1093;p123"/>
          <p:cNvSpPr/>
          <p:nvPr/>
        </p:nvSpPr>
        <p:spPr>
          <a:xfrm>
            <a:off x="4583681" y="8740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124"/>
          <p:cNvSpPr txBox="1"/>
          <p:nvPr>
            <p:ph idx="1" type="body"/>
          </p:nvPr>
        </p:nvSpPr>
        <p:spPr>
          <a:xfrm>
            <a:off x="419100" y="277817"/>
            <a:ext cx="8305800" cy="235500"/>
          </a:xfrm>
          <a:prstGeom prst="rect">
            <a:avLst/>
          </a:prstGeom>
        </p:spPr>
        <p:txBody>
          <a:bodyPr anchorCtr="0" anchor="t" bIns="0" lIns="0" spcFirstLastPara="1" rIns="0" wrap="square" tIns="0">
            <a:noAutofit/>
          </a:bodyPr>
          <a:lstStyle/>
          <a:p>
            <a:pPr indent="0" lvl="0" marL="6350" rtl="0" algn="l">
              <a:spcBef>
                <a:spcPts val="0"/>
              </a:spcBef>
              <a:spcAft>
                <a:spcPts val="0"/>
              </a:spcAft>
              <a:buClr>
                <a:srgbClr val="000000"/>
              </a:buClr>
              <a:buSzPts val="800"/>
              <a:buFont typeface="Arial"/>
              <a:buNone/>
            </a:pPr>
            <a:r>
              <a:rPr b="1" lang="en" sz="1800">
                <a:latin typeface="Proxima Nova"/>
                <a:ea typeface="Proxima Nova"/>
                <a:cs typeface="Proxima Nova"/>
                <a:sym typeface="Proxima Nova"/>
              </a:rPr>
              <a:t>¡SEGUINOS!</a:t>
            </a:r>
            <a:endParaRPr b="1" sz="1800">
              <a:latin typeface="Proxima Nova"/>
              <a:ea typeface="Proxima Nova"/>
              <a:cs typeface="Proxima Nova"/>
              <a:sym typeface="Proxima Nova"/>
            </a:endParaRPr>
          </a:p>
          <a:p>
            <a:pPr indent="0" lvl="0" marL="0" rtl="0" algn="l">
              <a:spcBef>
                <a:spcPts val="0"/>
              </a:spcBef>
              <a:spcAft>
                <a:spcPts val="0"/>
              </a:spcAft>
              <a:buNone/>
            </a:pPr>
            <a:r>
              <a:t/>
            </a:r>
            <a:endParaRPr b="1"/>
          </a:p>
        </p:txBody>
      </p:sp>
      <p:sp>
        <p:nvSpPr>
          <p:cNvPr id="1099" name="Google Shape;1099;p124"/>
          <p:cNvSpPr txBox="1"/>
          <p:nvPr/>
        </p:nvSpPr>
        <p:spPr>
          <a:xfrm>
            <a:off x="529175" y="899575"/>
            <a:ext cx="2550600" cy="5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Cognizant Softvision</a:t>
            </a:r>
            <a:r>
              <a:rPr lang="en">
                <a:latin typeface="Proxima Nova"/>
                <a:ea typeface="Proxima Nova"/>
                <a:cs typeface="Proxima Nova"/>
                <a:sym typeface="Proxima Nova"/>
              </a:rPr>
              <a:t> en</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pic>
        <p:nvPicPr>
          <p:cNvPr id="1100" name="Google Shape;1100;p124"/>
          <p:cNvPicPr preferRelativeResize="0"/>
          <p:nvPr/>
        </p:nvPicPr>
        <p:blipFill>
          <a:blip r:embed="rId3">
            <a:alphaModFix/>
          </a:blip>
          <a:stretch>
            <a:fillRect/>
          </a:stretch>
        </p:blipFill>
        <p:spPr>
          <a:xfrm>
            <a:off x="2429700" y="1917288"/>
            <a:ext cx="518700" cy="518700"/>
          </a:xfrm>
          <a:prstGeom prst="rect">
            <a:avLst/>
          </a:prstGeom>
          <a:noFill/>
          <a:ln>
            <a:noFill/>
          </a:ln>
        </p:spPr>
      </p:pic>
      <p:pic>
        <p:nvPicPr>
          <p:cNvPr id="1101" name="Google Shape;1101;p124"/>
          <p:cNvPicPr preferRelativeResize="0"/>
          <p:nvPr/>
        </p:nvPicPr>
        <p:blipFill>
          <a:blip r:embed="rId4">
            <a:alphaModFix/>
          </a:blip>
          <a:stretch>
            <a:fillRect/>
          </a:stretch>
        </p:blipFill>
        <p:spPr>
          <a:xfrm>
            <a:off x="3317713" y="1892225"/>
            <a:ext cx="259361" cy="518700"/>
          </a:xfrm>
          <a:prstGeom prst="rect">
            <a:avLst/>
          </a:prstGeom>
          <a:noFill/>
          <a:ln>
            <a:noFill/>
          </a:ln>
        </p:spPr>
      </p:pic>
      <p:pic>
        <p:nvPicPr>
          <p:cNvPr id="1102" name="Google Shape;1102;p124"/>
          <p:cNvPicPr preferRelativeResize="0"/>
          <p:nvPr/>
        </p:nvPicPr>
        <p:blipFill>
          <a:blip r:embed="rId5">
            <a:alphaModFix/>
          </a:blip>
          <a:stretch>
            <a:fillRect/>
          </a:stretch>
        </p:blipFill>
        <p:spPr>
          <a:xfrm>
            <a:off x="4907512" y="1973221"/>
            <a:ext cx="591784" cy="406845"/>
          </a:xfrm>
          <a:prstGeom prst="rect">
            <a:avLst/>
          </a:prstGeom>
          <a:noFill/>
          <a:ln>
            <a:noFill/>
          </a:ln>
        </p:spPr>
      </p:pic>
      <p:pic>
        <p:nvPicPr>
          <p:cNvPr id="1103" name="Google Shape;1103;p124"/>
          <p:cNvPicPr preferRelativeResize="0"/>
          <p:nvPr/>
        </p:nvPicPr>
        <p:blipFill>
          <a:blip r:embed="rId6">
            <a:alphaModFix/>
          </a:blip>
          <a:stretch>
            <a:fillRect/>
          </a:stretch>
        </p:blipFill>
        <p:spPr>
          <a:xfrm>
            <a:off x="3946395" y="1936237"/>
            <a:ext cx="591784" cy="480817"/>
          </a:xfrm>
          <a:prstGeom prst="rect">
            <a:avLst/>
          </a:prstGeom>
          <a:noFill/>
          <a:ln>
            <a:noFill/>
          </a:ln>
        </p:spPr>
      </p:pic>
      <p:pic>
        <p:nvPicPr>
          <p:cNvPr id="1104" name="Google Shape;1104;p124"/>
          <p:cNvPicPr preferRelativeResize="0"/>
          <p:nvPr/>
        </p:nvPicPr>
        <p:blipFill>
          <a:blip r:embed="rId7">
            <a:alphaModFix/>
          </a:blip>
          <a:stretch>
            <a:fillRect/>
          </a:stretch>
        </p:blipFill>
        <p:spPr>
          <a:xfrm>
            <a:off x="5868616" y="1804525"/>
            <a:ext cx="591784" cy="591775"/>
          </a:xfrm>
          <a:prstGeom prst="rect">
            <a:avLst/>
          </a:prstGeom>
          <a:noFill/>
          <a:ln>
            <a:noFill/>
          </a:ln>
        </p:spPr>
      </p:pic>
      <p:sp>
        <p:nvSpPr>
          <p:cNvPr id="1105" name="Google Shape;1105;p124"/>
          <p:cNvSpPr txBox="1"/>
          <p:nvPr/>
        </p:nvSpPr>
        <p:spPr>
          <a:xfrm>
            <a:off x="683525" y="2047975"/>
            <a:ext cx="6779400" cy="79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pic>
        <p:nvPicPr>
          <p:cNvPr id="1106" name="Google Shape;1106;p124"/>
          <p:cNvPicPr preferRelativeResize="0"/>
          <p:nvPr/>
        </p:nvPicPr>
        <p:blipFill rotWithShape="1">
          <a:blip r:embed="rId8">
            <a:alphaModFix/>
          </a:blip>
          <a:srcRect b="15290" l="4584" r="4638" t="87621"/>
          <a:stretch/>
        </p:blipFill>
        <p:spPr>
          <a:xfrm flipH="1" rot="10800000">
            <a:off x="419100" y="4364600"/>
            <a:ext cx="8300702" cy="149850"/>
          </a:xfrm>
          <a:prstGeom prst="rect">
            <a:avLst/>
          </a:prstGeom>
          <a:noFill/>
          <a:ln>
            <a:noFill/>
          </a:ln>
        </p:spPr>
      </p:pic>
      <p:sp>
        <p:nvSpPr>
          <p:cNvPr id="1107" name="Google Shape;1107;p124"/>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125"/>
          <p:cNvSpPr txBox="1"/>
          <p:nvPr/>
        </p:nvSpPr>
        <p:spPr>
          <a:xfrm>
            <a:off x="489575" y="1478475"/>
            <a:ext cx="3573600" cy="15747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1" i="0" lang="en" sz="5000" u="none" cap="none" strike="noStrike">
                <a:solidFill>
                  <a:srgbClr val="FFFFFF"/>
                </a:solidFill>
                <a:latin typeface="Proxima Nova"/>
                <a:ea typeface="Proxima Nova"/>
                <a:cs typeface="Proxima Nova"/>
                <a:sym typeface="Proxima Nova"/>
              </a:rPr>
              <a:t>¡GRACIAS!</a:t>
            </a:r>
            <a:endParaRPr b="1" i="0" sz="50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100"/>
              <a:buFont typeface="Arial"/>
              <a:buNone/>
            </a:pPr>
            <a:r>
              <a:t/>
            </a:r>
            <a:endParaRPr b="1">
              <a:solidFill>
                <a:srgbClr val="FFFFFF"/>
              </a:solidFill>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81"/>
          <p:cNvPicPr preferRelativeResize="0"/>
          <p:nvPr/>
        </p:nvPicPr>
        <p:blipFill rotWithShape="1">
          <a:blip r:embed="rId3">
            <a:alphaModFix/>
          </a:blip>
          <a:srcRect b="15290" l="4584" r="4638" t="87622"/>
          <a:stretch/>
        </p:blipFill>
        <p:spPr>
          <a:xfrm flipH="1" rot="10800000">
            <a:off x="419100" y="4364600"/>
            <a:ext cx="8300702" cy="149850"/>
          </a:xfrm>
          <a:prstGeom prst="rect">
            <a:avLst/>
          </a:prstGeom>
          <a:noFill/>
          <a:ln>
            <a:noFill/>
          </a:ln>
        </p:spPr>
      </p:pic>
      <p:sp>
        <p:nvSpPr>
          <p:cNvPr id="407" name="Google Shape;407;p81"/>
          <p:cNvSpPr txBox="1"/>
          <p:nvPr>
            <p:ph idx="1" type="body"/>
          </p:nvPr>
        </p:nvSpPr>
        <p:spPr>
          <a:xfrm>
            <a:off x="419100" y="277819"/>
            <a:ext cx="8305800" cy="368700"/>
          </a:xfrm>
          <a:prstGeom prst="rect">
            <a:avLst/>
          </a:prstGeom>
          <a:noFill/>
          <a:ln>
            <a:noFill/>
          </a:ln>
        </p:spPr>
        <p:txBody>
          <a:bodyPr anchorCtr="0" anchor="t" bIns="0" lIns="0" spcFirstLastPara="1" rIns="0" wrap="square" tIns="0">
            <a:noAutofit/>
          </a:bodyPr>
          <a:lstStyle/>
          <a:p>
            <a:pPr indent="0" lvl="0" marL="6350" rtl="0" algn="l">
              <a:lnSpc>
                <a:spcPct val="100000"/>
              </a:lnSpc>
              <a:spcBef>
                <a:spcPts val="0"/>
              </a:spcBef>
              <a:spcAft>
                <a:spcPts val="0"/>
              </a:spcAft>
              <a:buSzPts val="800"/>
              <a:buNone/>
            </a:pPr>
            <a:r>
              <a:rPr b="1" lang="en" sz="1700"/>
              <a:t>AUTENTICACIÓN</a:t>
            </a:r>
            <a:endParaRPr b="1" sz="1700">
              <a:latin typeface="Proxima Nova"/>
              <a:ea typeface="Proxima Nova"/>
              <a:cs typeface="Proxima Nova"/>
              <a:sym typeface="Proxima Nova"/>
            </a:endParaRPr>
          </a:p>
        </p:txBody>
      </p:sp>
      <p:sp>
        <p:nvSpPr>
          <p:cNvPr id="408" name="Google Shape;408;p81"/>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aphicFrame>
        <p:nvGraphicFramePr>
          <p:cNvPr id="409" name="Google Shape;409;p81"/>
          <p:cNvGraphicFramePr/>
          <p:nvPr/>
        </p:nvGraphicFramePr>
        <p:xfrm>
          <a:off x="431492" y="989995"/>
          <a:ext cx="3000000" cy="3000000"/>
        </p:xfrm>
        <a:graphic>
          <a:graphicData uri="http://schemas.openxmlformats.org/drawingml/2006/table">
            <a:tbl>
              <a:tblPr>
                <a:noFill/>
                <a:tableStyleId>{FBB5D4A0-BAAC-4477-8199-AA87195E67D9}</a:tableStyleId>
              </a:tblPr>
              <a:tblGrid>
                <a:gridCol w="3656275"/>
              </a:tblGrid>
              <a:tr h="3524450">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Proxima Nova Extrabold"/>
                          <a:ea typeface="Proxima Nova Extrabold"/>
                          <a:cs typeface="Proxima Nova Extrabold"/>
                          <a:sym typeface="Proxima Nova Extrabold"/>
                        </a:rPr>
                        <a:t>EJEMPLOS</a:t>
                      </a:r>
                      <a:endParaRPr sz="1400" u="none" cap="none" strike="noStrike">
                        <a:latin typeface="Proxima Nova Extrabold"/>
                        <a:ea typeface="Proxima Nova Extrabold"/>
                        <a:cs typeface="Proxima Nova Extrabold"/>
                        <a:sym typeface="Proxima Nova Extrabold"/>
                      </a:endParaRPr>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Usuario y contraseña</a:t>
                      </a:r>
                      <a:br>
                        <a:rPr lang="en">
                          <a:solidFill>
                            <a:schemeClr val="dk1"/>
                          </a:solidFill>
                          <a:latin typeface="Proxima Nova"/>
                          <a:ea typeface="Proxima Nova"/>
                          <a:cs typeface="Proxima Nova"/>
                          <a:sym typeface="Proxima Nova"/>
                        </a:rPr>
                      </a:br>
                      <a:endParaRPr>
                        <a:solidFill>
                          <a:schemeClr val="dk1"/>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Touch ID / Face ID</a:t>
                      </a:r>
                      <a:br>
                        <a:rPr lang="en">
                          <a:solidFill>
                            <a:schemeClr val="dk1"/>
                          </a:solidFill>
                          <a:latin typeface="Proxima Nova"/>
                          <a:ea typeface="Proxima Nova"/>
                          <a:cs typeface="Proxima Nova"/>
                          <a:sym typeface="Proxima Nova"/>
                        </a:rPr>
                      </a:br>
                      <a:endParaRPr>
                        <a:solidFill>
                          <a:schemeClr val="dk1"/>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Secret Key</a:t>
                      </a:r>
                      <a:br>
                        <a:rPr lang="en">
                          <a:solidFill>
                            <a:schemeClr val="dk1"/>
                          </a:solidFill>
                          <a:latin typeface="Proxima Nova"/>
                          <a:ea typeface="Proxima Nova"/>
                          <a:cs typeface="Proxima Nova"/>
                          <a:sym typeface="Proxima Nova"/>
                        </a:rPr>
                      </a:br>
                      <a:endParaRPr>
                        <a:solidFill>
                          <a:schemeClr val="dk1"/>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SSO (Google, Facebook, Twitter, etc.)</a:t>
                      </a:r>
                      <a:br>
                        <a:rPr lang="en">
                          <a:solidFill>
                            <a:schemeClr val="dk1"/>
                          </a:solidFill>
                          <a:latin typeface="Proxima Nova"/>
                          <a:ea typeface="Proxima Nova"/>
                          <a:cs typeface="Proxima Nova"/>
                          <a:sym typeface="Proxima Nova"/>
                        </a:rPr>
                      </a:br>
                      <a:endParaRPr>
                        <a:solidFill>
                          <a:schemeClr val="dk1"/>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Multi-factor Authentication</a:t>
                      </a:r>
                      <a:br>
                        <a:rPr lang="en">
                          <a:solidFill>
                            <a:schemeClr val="dk1"/>
                          </a:solidFill>
                          <a:latin typeface="Proxima Nova"/>
                          <a:ea typeface="Proxima Nova"/>
                          <a:cs typeface="Proxima Nova"/>
                          <a:sym typeface="Proxima Nova"/>
                        </a:rPr>
                      </a:br>
                      <a:endParaRPr>
                        <a:solidFill>
                          <a:schemeClr val="dk1"/>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Etc.</a:t>
                      </a:r>
                      <a:endParaRPr>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410" name="Google Shape;410;p81"/>
          <p:cNvPicPr preferRelativeResize="0"/>
          <p:nvPr/>
        </p:nvPicPr>
        <p:blipFill rotWithShape="1">
          <a:blip r:embed="rId4">
            <a:alphaModFix/>
          </a:blip>
          <a:srcRect b="0" l="23190" r="23910" t="0"/>
          <a:stretch/>
        </p:blipFill>
        <p:spPr>
          <a:xfrm>
            <a:off x="5634250" y="457200"/>
            <a:ext cx="2607475" cy="38470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pic>
        <p:nvPicPr>
          <p:cNvPr id="415" name="Google Shape;415;p82"/>
          <p:cNvPicPr preferRelativeResize="0"/>
          <p:nvPr/>
        </p:nvPicPr>
        <p:blipFill rotWithShape="1">
          <a:blip r:embed="rId3">
            <a:alphaModFix/>
          </a:blip>
          <a:srcRect b="15291" l="4584" r="4638" t="87622"/>
          <a:stretch/>
        </p:blipFill>
        <p:spPr>
          <a:xfrm flipH="1" rot="10800000">
            <a:off x="419100" y="4364600"/>
            <a:ext cx="8300702" cy="149850"/>
          </a:xfrm>
          <a:prstGeom prst="rect">
            <a:avLst/>
          </a:prstGeom>
          <a:noFill/>
          <a:ln>
            <a:noFill/>
          </a:ln>
        </p:spPr>
      </p:pic>
      <p:sp>
        <p:nvSpPr>
          <p:cNvPr id="416" name="Google Shape;416;p82"/>
          <p:cNvSpPr txBox="1"/>
          <p:nvPr>
            <p:ph idx="1" type="body"/>
          </p:nvPr>
        </p:nvSpPr>
        <p:spPr>
          <a:xfrm>
            <a:off x="419100" y="277819"/>
            <a:ext cx="8305800" cy="368700"/>
          </a:xfrm>
          <a:prstGeom prst="rect">
            <a:avLst/>
          </a:prstGeom>
          <a:noFill/>
          <a:ln>
            <a:noFill/>
          </a:ln>
        </p:spPr>
        <p:txBody>
          <a:bodyPr anchorCtr="0" anchor="t" bIns="0" lIns="0" spcFirstLastPara="1" rIns="0" wrap="square" tIns="0">
            <a:noAutofit/>
          </a:bodyPr>
          <a:lstStyle/>
          <a:p>
            <a:pPr indent="0" lvl="0" marL="6350" rtl="0" algn="l">
              <a:lnSpc>
                <a:spcPct val="100000"/>
              </a:lnSpc>
              <a:spcBef>
                <a:spcPts val="0"/>
              </a:spcBef>
              <a:spcAft>
                <a:spcPts val="0"/>
              </a:spcAft>
              <a:buSzPts val="800"/>
              <a:buNone/>
            </a:pPr>
            <a:r>
              <a:rPr b="1" lang="en" sz="1700"/>
              <a:t>DELEGACIÓN DE AUTORIZACIÓN</a:t>
            </a:r>
            <a:endParaRPr b="1" sz="1700">
              <a:latin typeface="Proxima Nova"/>
              <a:ea typeface="Proxima Nova"/>
              <a:cs typeface="Proxima Nova"/>
              <a:sym typeface="Proxima Nova"/>
            </a:endParaRPr>
          </a:p>
        </p:txBody>
      </p:sp>
      <p:sp>
        <p:nvSpPr>
          <p:cNvPr id="417" name="Google Shape;417;p82"/>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aphicFrame>
        <p:nvGraphicFramePr>
          <p:cNvPr id="418" name="Google Shape;418;p82"/>
          <p:cNvGraphicFramePr/>
          <p:nvPr/>
        </p:nvGraphicFramePr>
        <p:xfrm>
          <a:off x="431492" y="989995"/>
          <a:ext cx="3000000" cy="3000000"/>
        </p:xfrm>
        <a:graphic>
          <a:graphicData uri="http://schemas.openxmlformats.org/drawingml/2006/table">
            <a:tbl>
              <a:tblPr>
                <a:noFill/>
                <a:tableStyleId>{FBB5D4A0-BAAC-4477-8199-AA87195E67D9}</a:tableStyleId>
              </a:tblPr>
              <a:tblGrid>
                <a:gridCol w="3775100"/>
              </a:tblGrid>
              <a:tr h="3524450">
                <a:tc>
                  <a:txBody>
                    <a:bodyPr/>
                    <a:lstStyle/>
                    <a:p>
                      <a:pPr indent="0" lvl="0" marL="0" rtl="0" algn="l">
                        <a:lnSpc>
                          <a:spcPct val="115000"/>
                        </a:lnSpc>
                        <a:spcBef>
                          <a:spcPts val="0"/>
                        </a:spcBef>
                        <a:spcAft>
                          <a:spcPts val="0"/>
                        </a:spcAft>
                        <a:buNone/>
                      </a:pPr>
                      <a:r>
                        <a:rPr lang="en">
                          <a:solidFill>
                            <a:schemeClr val="dk1"/>
                          </a:solidFill>
                          <a:latin typeface="Proxima Nova"/>
                          <a:ea typeface="Proxima Nova"/>
                          <a:cs typeface="Proxima Nova"/>
                          <a:sym typeface="Proxima Nova"/>
                        </a:rPr>
                        <a:t>Cuando un actor (una app, servicio, API, usuario) permite que otro actor funcione como su representante para realizar una tarea en particular, están realizando una </a:t>
                      </a:r>
                      <a:r>
                        <a:rPr b="1" lang="en">
                          <a:solidFill>
                            <a:schemeClr val="dk1"/>
                          </a:solidFill>
                          <a:latin typeface="Proxima Nova"/>
                          <a:ea typeface="Proxima Nova"/>
                          <a:cs typeface="Proxima Nova"/>
                          <a:sym typeface="Proxima Nova"/>
                        </a:rPr>
                        <a:t>delegación de autorización.</a:t>
                      </a:r>
                      <a:endParaRPr b="1" sz="1400" u="none" cap="none" strike="noStrike">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419" name="Google Shape;419;p82"/>
          <p:cNvPicPr preferRelativeResize="0"/>
          <p:nvPr/>
        </p:nvPicPr>
        <p:blipFill rotWithShape="1">
          <a:blip r:embed="rId4">
            <a:alphaModFix/>
          </a:blip>
          <a:srcRect b="26459" l="0" r="0" t="0"/>
          <a:stretch/>
        </p:blipFill>
        <p:spPr>
          <a:xfrm>
            <a:off x="5606300" y="454650"/>
            <a:ext cx="2606050" cy="384962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83"/>
          <p:cNvSpPr txBox="1"/>
          <p:nvPr/>
        </p:nvSpPr>
        <p:spPr>
          <a:xfrm>
            <a:off x="3216839" y="1466841"/>
            <a:ext cx="2115000" cy="30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2300">
              <a:solidFill>
                <a:schemeClr val="dk1"/>
              </a:solidFill>
              <a:latin typeface="Proxima Nova Extrabold"/>
              <a:ea typeface="Proxima Nova Extrabold"/>
              <a:cs typeface="Proxima Nova Extrabold"/>
              <a:sym typeface="Proxima Nova Extrabold"/>
            </a:endParaRPr>
          </a:p>
          <a:p>
            <a:pPr indent="0" lvl="0" marL="0" rtl="0" algn="l">
              <a:spcBef>
                <a:spcPts val="0"/>
              </a:spcBef>
              <a:spcAft>
                <a:spcPts val="0"/>
              </a:spcAft>
              <a:buClr>
                <a:schemeClr val="dk1"/>
              </a:buClr>
              <a:buSzPts val="1100"/>
              <a:buFont typeface="Arial"/>
              <a:buNone/>
            </a:pPr>
            <a:r>
              <a:rPr lang="en" sz="2300">
                <a:solidFill>
                  <a:schemeClr val="dk1"/>
                </a:solidFill>
                <a:latin typeface="Proxima Nova Extrabold"/>
                <a:ea typeface="Proxima Nova Extrabold"/>
                <a:cs typeface="Proxima Nova Extrabold"/>
                <a:sym typeface="Proxima Nova Extrabold"/>
              </a:rPr>
              <a:t>Cookies</a:t>
            </a:r>
            <a:endParaRPr sz="2300">
              <a:solidFill>
                <a:schemeClr val="dk1"/>
              </a:solidFill>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El usuario es redirigido a la API, en donde puede ingresar sus credenciales y obtener una cookie.</a:t>
            </a:r>
            <a:endParaRPr/>
          </a:p>
        </p:txBody>
      </p:sp>
      <p:sp>
        <p:nvSpPr>
          <p:cNvPr id="425" name="Google Shape;425;p83"/>
          <p:cNvSpPr txBox="1"/>
          <p:nvPr/>
        </p:nvSpPr>
        <p:spPr>
          <a:xfrm>
            <a:off x="419100" y="1466841"/>
            <a:ext cx="2224200" cy="30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300">
                <a:latin typeface="Proxima Nova Extrabold"/>
                <a:ea typeface="Proxima Nova Extrabold"/>
                <a:cs typeface="Proxima Nova Extrabold"/>
                <a:sym typeface="Proxima Nova Extrabold"/>
              </a:rPr>
              <a:t>Credentials</a:t>
            </a:r>
            <a:endParaRPr sz="2300">
              <a:latin typeface="Proxima Nova Extrabold"/>
              <a:ea typeface="Proxima Nova Extrabold"/>
              <a:cs typeface="Proxima Nova Extrabold"/>
              <a:sym typeface="Proxima Nova Extrabold"/>
            </a:endParaRPr>
          </a:p>
          <a:p>
            <a:pPr indent="0" lvl="0" marL="0" rtl="0" algn="l">
              <a:spcBef>
                <a:spcPts val="0"/>
              </a:spcBef>
              <a:spcAft>
                <a:spcPts val="0"/>
              </a:spcAft>
              <a:buNone/>
            </a:pPr>
            <a:r>
              <a:rPr lang="en" sz="2300">
                <a:latin typeface="Proxima Nova Extrabold"/>
                <a:ea typeface="Proxima Nova Extrabold"/>
                <a:cs typeface="Proxima Nova Extrabold"/>
                <a:sym typeface="Proxima Nova Extrabold"/>
              </a:rPr>
              <a:t>Sharing</a:t>
            </a:r>
            <a:endParaRPr sz="2300">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lnSpc>
                <a:spcPct val="150000"/>
              </a:lnSpc>
              <a:spcBef>
                <a:spcPts val="0"/>
              </a:spcBef>
              <a:spcAft>
                <a:spcPts val="0"/>
              </a:spcAft>
              <a:buNone/>
            </a:pPr>
            <a:r>
              <a:rPr lang="en">
                <a:latin typeface="Proxima Nova"/>
                <a:ea typeface="Proxima Nova"/>
                <a:cs typeface="Proxima Nova"/>
                <a:sym typeface="Proxima Nova"/>
              </a:rPr>
              <a:t>Se le piden usuario y contraseña al usuario para que la aplicación pueda loguearse a la API en representación del usuario.</a:t>
            </a:r>
            <a:endParaRPr/>
          </a:p>
        </p:txBody>
      </p:sp>
      <p:sp>
        <p:nvSpPr>
          <p:cNvPr id="426" name="Google Shape;426;p83"/>
          <p:cNvSpPr txBox="1"/>
          <p:nvPr/>
        </p:nvSpPr>
        <p:spPr>
          <a:xfrm>
            <a:off x="6051773" y="1466841"/>
            <a:ext cx="2115000" cy="30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300">
                <a:solidFill>
                  <a:schemeClr val="dk1"/>
                </a:solidFill>
                <a:latin typeface="Proxima Nova Extrabold"/>
                <a:ea typeface="Proxima Nova Extrabold"/>
                <a:cs typeface="Proxima Nova Extrabold"/>
                <a:sym typeface="Proxima Nova Extrabold"/>
              </a:rPr>
              <a:t>API</a:t>
            </a:r>
            <a:endParaRPr sz="2300">
              <a:solidFill>
                <a:schemeClr val="dk1"/>
              </a:solidFill>
              <a:latin typeface="Proxima Nova Extrabold"/>
              <a:ea typeface="Proxima Nova Extrabold"/>
              <a:cs typeface="Proxima Nova Extrabold"/>
              <a:sym typeface="Proxima Nova Extrabold"/>
            </a:endParaRPr>
          </a:p>
          <a:p>
            <a:pPr indent="0" lvl="0" marL="0" rtl="0" algn="l">
              <a:spcBef>
                <a:spcPts val="0"/>
              </a:spcBef>
              <a:spcAft>
                <a:spcPts val="0"/>
              </a:spcAft>
              <a:buClr>
                <a:schemeClr val="dk1"/>
              </a:buClr>
              <a:buSzPts val="1100"/>
              <a:buFont typeface="Arial"/>
              <a:buNone/>
            </a:pPr>
            <a:r>
              <a:rPr lang="en" sz="2300">
                <a:solidFill>
                  <a:schemeClr val="dk1"/>
                </a:solidFill>
                <a:latin typeface="Proxima Nova Extrabold"/>
                <a:ea typeface="Proxima Nova Extrabold"/>
                <a:cs typeface="Proxima Nova Extrabold"/>
                <a:sym typeface="Proxima Nova Extrabold"/>
              </a:rPr>
              <a:t>Key</a:t>
            </a:r>
            <a:endParaRPr sz="2300">
              <a:solidFill>
                <a:schemeClr val="dk1"/>
              </a:solidFill>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El usuario se loguea con una key que fue generada y provista por la API.</a:t>
            </a:r>
            <a:endParaRPr/>
          </a:p>
        </p:txBody>
      </p:sp>
      <p:sp>
        <p:nvSpPr>
          <p:cNvPr id="427" name="Google Shape;427;p83"/>
          <p:cNvSpPr/>
          <p:nvPr/>
        </p:nvSpPr>
        <p:spPr>
          <a:xfrm>
            <a:off x="428625" y="2305050"/>
            <a:ext cx="704700" cy="47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83"/>
          <p:cNvSpPr/>
          <p:nvPr/>
        </p:nvSpPr>
        <p:spPr>
          <a:xfrm>
            <a:off x="3216850" y="2305050"/>
            <a:ext cx="704700" cy="47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83"/>
          <p:cNvSpPr/>
          <p:nvPr/>
        </p:nvSpPr>
        <p:spPr>
          <a:xfrm>
            <a:off x="6051775" y="2305050"/>
            <a:ext cx="704700" cy="47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0" name="Google Shape;430;p83"/>
          <p:cNvPicPr preferRelativeResize="0"/>
          <p:nvPr/>
        </p:nvPicPr>
        <p:blipFill>
          <a:blip r:embed="rId3">
            <a:alphaModFix/>
          </a:blip>
          <a:stretch>
            <a:fillRect/>
          </a:stretch>
        </p:blipFill>
        <p:spPr>
          <a:xfrm>
            <a:off x="4943181" y="390570"/>
            <a:ext cx="640080" cy="640080"/>
          </a:xfrm>
          <a:prstGeom prst="rect">
            <a:avLst/>
          </a:prstGeom>
          <a:noFill/>
          <a:ln>
            <a:noFill/>
          </a:ln>
        </p:spPr>
      </p:pic>
      <p:pic>
        <p:nvPicPr>
          <p:cNvPr id="431" name="Google Shape;431;p83"/>
          <p:cNvPicPr preferRelativeResize="0"/>
          <p:nvPr/>
        </p:nvPicPr>
        <p:blipFill rotWithShape="1">
          <a:blip r:embed="rId4">
            <a:alphaModFix/>
          </a:blip>
          <a:srcRect b="129" l="0" r="0" t="129"/>
          <a:stretch/>
        </p:blipFill>
        <p:spPr>
          <a:xfrm>
            <a:off x="6293549" y="460451"/>
            <a:ext cx="640080" cy="640080"/>
          </a:xfrm>
          <a:prstGeom prst="rect">
            <a:avLst/>
          </a:prstGeom>
          <a:noFill/>
          <a:ln>
            <a:noFill/>
          </a:ln>
        </p:spPr>
      </p:pic>
      <p:pic>
        <p:nvPicPr>
          <p:cNvPr id="432" name="Google Shape;432;p83"/>
          <p:cNvPicPr preferRelativeResize="0"/>
          <p:nvPr/>
        </p:nvPicPr>
        <p:blipFill rotWithShape="1">
          <a:blip r:embed="rId5">
            <a:alphaModFix/>
          </a:blip>
          <a:srcRect b="129" l="0" r="0" t="129"/>
          <a:stretch/>
        </p:blipFill>
        <p:spPr>
          <a:xfrm>
            <a:off x="7840823" y="461213"/>
            <a:ext cx="640080" cy="640080"/>
          </a:xfrm>
          <a:prstGeom prst="rect">
            <a:avLst/>
          </a:prstGeom>
          <a:noFill/>
          <a:ln>
            <a:noFill/>
          </a:ln>
        </p:spPr>
      </p:pic>
      <p:cxnSp>
        <p:nvCxnSpPr>
          <p:cNvPr id="433" name="Google Shape;433;p83"/>
          <p:cNvCxnSpPr>
            <a:endCxn id="431" idx="1"/>
          </p:cNvCxnSpPr>
          <p:nvPr/>
        </p:nvCxnSpPr>
        <p:spPr>
          <a:xfrm flipH="1" rot="10800000">
            <a:off x="5583149" y="780491"/>
            <a:ext cx="710400" cy="1500"/>
          </a:xfrm>
          <a:prstGeom prst="straightConnector1">
            <a:avLst/>
          </a:prstGeom>
          <a:noFill/>
          <a:ln cap="flat" cmpd="sng" w="19050">
            <a:solidFill>
              <a:schemeClr val="accent4"/>
            </a:solidFill>
            <a:prstDash val="solid"/>
            <a:round/>
            <a:headEnd len="med" w="med" type="none"/>
            <a:tailEnd len="med" w="med" type="triangle"/>
          </a:ln>
        </p:spPr>
      </p:cxnSp>
      <p:cxnSp>
        <p:nvCxnSpPr>
          <p:cNvPr id="434" name="Google Shape;434;p83"/>
          <p:cNvCxnSpPr/>
          <p:nvPr/>
        </p:nvCxnSpPr>
        <p:spPr>
          <a:xfrm flipH="1" rot="10800000">
            <a:off x="7032024" y="779728"/>
            <a:ext cx="710400" cy="1500"/>
          </a:xfrm>
          <a:prstGeom prst="straightConnector1">
            <a:avLst/>
          </a:prstGeom>
          <a:noFill/>
          <a:ln cap="flat" cmpd="sng" w="19050">
            <a:solidFill>
              <a:schemeClr val="accent4"/>
            </a:solidFill>
            <a:prstDash val="solid"/>
            <a:round/>
            <a:headEnd len="med" w="med" type="none"/>
            <a:tailEnd len="med" w="med" type="triangle"/>
          </a:ln>
        </p:spPr>
      </p:cxnSp>
      <p:sp>
        <p:nvSpPr>
          <p:cNvPr id="435" name="Google Shape;435;p83"/>
          <p:cNvSpPr txBox="1"/>
          <p:nvPr/>
        </p:nvSpPr>
        <p:spPr>
          <a:xfrm>
            <a:off x="4842612" y="1008775"/>
            <a:ext cx="8412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USUARIO</a:t>
            </a:r>
            <a:endParaRPr b="1" sz="1000">
              <a:latin typeface="Proxima Nova"/>
              <a:ea typeface="Proxima Nova"/>
              <a:cs typeface="Proxima Nova"/>
              <a:sym typeface="Proxima Nova"/>
            </a:endParaRPr>
          </a:p>
        </p:txBody>
      </p:sp>
      <p:sp>
        <p:nvSpPr>
          <p:cNvPr id="436" name="Google Shape;436;p83"/>
          <p:cNvSpPr txBox="1"/>
          <p:nvPr/>
        </p:nvSpPr>
        <p:spPr>
          <a:xfrm>
            <a:off x="6193000" y="1008775"/>
            <a:ext cx="8412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APPLICACIÓN</a:t>
            </a:r>
            <a:endParaRPr b="1" sz="1000">
              <a:latin typeface="Proxima Nova"/>
              <a:ea typeface="Proxima Nova"/>
              <a:cs typeface="Proxima Nova"/>
              <a:sym typeface="Proxima Nova"/>
            </a:endParaRPr>
          </a:p>
        </p:txBody>
      </p:sp>
      <p:sp>
        <p:nvSpPr>
          <p:cNvPr id="437" name="Google Shape;437;p83"/>
          <p:cNvSpPr txBox="1"/>
          <p:nvPr/>
        </p:nvSpPr>
        <p:spPr>
          <a:xfrm>
            <a:off x="7740262" y="1008775"/>
            <a:ext cx="841200" cy="23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Proxima Nova"/>
                <a:ea typeface="Proxima Nova"/>
                <a:cs typeface="Proxima Nova"/>
                <a:sym typeface="Proxima Nova"/>
              </a:rPr>
              <a:t>API</a:t>
            </a:r>
            <a:endParaRPr b="1" sz="1000">
              <a:latin typeface="Proxima Nova"/>
              <a:ea typeface="Proxima Nova"/>
              <a:cs typeface="Proxima Nova"/>
              <a:sym typeface="Proxima Nova"/>
            </a:endParaRPr>
          </a:p>
        </p:txBody>
      </p:sp>
      <p:sp>
        <p:nvSpPr>
          <p:cNvPr id="438" name="Google Shape;438;p83"/>
          <p:cNvSpPr txBox="1"/>
          <p:nvPr>
            <p:ph idx="4294967295" type="body"/>
          </p:nvPr>
        </p:nvSpPr>
        <p:spPr>
          <a:xfrm>
            <a:off x="419100" y="277819"/>
            <a:ext cx="8305800" cy="368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800"/>
              <a:buNone/>
            </a:pPr>
            <a:r>
              <a:rPr b="1" lang="en" sz="1700"/>
              <a:t>EVOLUCIÓN DE LA AUTORIZACIÓN</a:t>
            </a:r>
            <a:endParaRPr b="1" sz="17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000"/>
                                        <p:tgtEl>
                                          <p:spTgt spid="430"/>
                                        </p:tgtEl>
                                      </p:cBhvr>
                                    </p:animEffect>
                                  </p:childTnLst>
                                </p:cTn>
                              </p:par>
                              <p:par>
                                <p:cTn fill="hold" nodeType="with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000"/>
                                        <p:tgtEl>
                                          <p:spTgt spid="431"/>
                                        </p:tgtEl>
                                      </p:cBhvr>
                                    </p:animEffect>
                                  </p:childTnLst>
                                </p:cTn>
                              </p:par>
                              <p:par>
                                <p:cTn fill="hold" nodeType="with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000"/>
                                        <p:tgtEl>
                                          <p:spTgt spid="432"/>
                                        </p:tgtEl>
                                      </p:cBhvr>
                                    </p:animEffect>
                                  </p:childTnLst>
                                </p:cTn>
                              </p:par>
                              <p:par>
                                <p:cTn fill="hold" nodeType="with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000"/>
                                        <p:tgtEl>
                                          <p:spTgt spid="433"/>
                                        </p:tgtEl>
                                      </p:cBhvr>
                                    </p:animEffect>
                                  </p:childTnLst>
                                </p:cTn>
                              </p:par>
                              <p:par>
                                <p:cTn fill="hold" nodeType="with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000"/>
                                        <p:tgtEl>
                                          <p:spTgt spid="434"/>
                                        </p:tgtEl>
                                      </p:cBhvr>
                                    </p:animEffect>
                                  </p:childTnLst>
                                </p:cTn>
                              </p:par>
                              <p:par>
                                <p:cTn fill="hold" nodeType="with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par>
                                <p:cTn fill="hold" nodeType="with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1000"/>
                                        <p:tgtEl>
                                          <p:spTgt spid="436"/>
                                        </p:tgtEl>
                                      </p:cBhvr>
                                    </p:animEffect>
                                  </p:childTnLst>
                                </p:cTn>
                              </p:par>
                              <p:par>
                                <p:cTn fill="hold" nodeType="with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000"/>
                                        <p:tgtEl>
                                          <p:spTgt spid="4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1000"/>
                                        <p:tgtEl>
                                          <p:spTgt spid="425"/>
                                        </p:tgtEl>
                                      </p:cBhvr>
                                    </p:animEffect>
                                  </p:childTnLst>
                                </p:cTn>
                              </p:par>
                              <p:par>
                                <p:cTn fill="hold" nodeType="with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1000"/>
                                        <p:tgtEl>
                                          <p:spTgt spid="4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1000"/>
                                        <p:tgtEl>
                                          <p:spTgt spid="424"/>
                                        </p:tgtEl>
                                      </p:cBhvr>
                                    </p:animEffect>
                                  </p:childTnLst>
                                </p:cTn>
                              </p:par>
                              <p:par>
                                <p:cTn fill="hold" nodeType="with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1000"/>
                                        <p:tgtEl>
                                          <p:spTgt spid="4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1000"/>
                                        <p:tgtEl>
                                          <p:spTgt spid="426"/>
                                        </p:tgtEl>
                                      </p:cBhvr>
                                    </p:animEffect>
                                  </p:childTnLst>
                                </p:cTn>
                              </p:par>
                              <p:par>
                                <p:cTn fill="hold" nodeType="with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1000"/>
                                        <p:tgtEl>
                                          <p:spTgt spid="4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84"/>
          <p:cNvSpPr txBox="1"/>
          <p:nvPr/>
        </p:nvSpPr>
        <p:spPr>
          <a:xfrm>
            <a:off x="419100" y="1090950"/>
            <a:ext cx="8305800" cy="2961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1" i="0" lang="en" sz="5000" u="none" cap="none" strike="noStrike">
                <a:solidFill>
                  <a:srgbClr val="FFFFFF"/>
                </a:solidFill>
                <a:latin typeface="Proxima Nova"/>
                <a:ea typeface="Proxima Nova"/>
                <a:cs typeface="Proxima Nova"/>
                <a:sym typeface="Proxima Nova"/>
              </a:rPr>
              <a:t>02. OAuth</a:t>
            </a:r>
            <a:endParaRPr b="1" i="0" sz="5000" u="none" cap="none" strike="noStrike">
              <a:solidFill>
                <a:srgbClr val="FFFFFF"/>
              </a:solidFill>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85"/>
          <p:cNvSpPr txBox="1"/>
          <p:nvPr>
            <p:ph idx="1" type="body"/>
          </p:nvPr>
        </p:nvSpPr>
        <p:spPr>
          <a:xfrm>
            <a:off x="419100" y="277819"/>
            <a:ext cx="8305800" cy="368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800"/>
              <a:buNone/>
            </a:pPr>
            <a:r>
              <a:rPr b="1" lang="en" sz="1700">
                <a:solidFill>
                  <a:srgbClr val="212121"/>
                </a:solidFill>
              </a:rPr>
              <a:t>OAUTH</a:t>
            </a:r>
            <a:endParaRPr sz="1500"/>
          </a:p>
        </p:txBody>
      </p:sp>
      <p:pic>
        <p:nvPicPr>
          <p:cNvPr id="449" name="Google Shape;449;p85"/>
          <p:cNvPicPr preferRelativeResize="0"/>
          <p:nvPr/>
        </p:nvPicPr>
        <p:blipFill rotWithShape="1">
          <a:blip r:embed="rId3">
            <a:alphaModFix/>
          </a:blip>
          <a:srcRect b="15291" l="4584" r="4638" t="87622"/>
          <a:stretch/>
        </p:blipFill>
        <p:spPr>
          <a:xfrm flipH="1" rot="10800000">
            <a:off x="419100" y="4364600"/>
            <a:ext cx="8300702" cy="149850"/>
          </a:xfrm>
          <a:prstGeom prst="rect">
            <a:avLst/>
          </a:prstGeom>
          <a:noFill/>
          <a:ln>
            <a:noFill/>
          </a:ln>
        </p:spPr>
      </p:pic>
      <p:pic>
        <p:nvPicPr>
          <p:cNvPr id="450" name="Google Shape;450;p85"/>
          <p:cNvPicPr preferRelativeResize="0"/>
          <p:nvPr/>
        </p:nvPicPr>
        <p:blipFill rotWithShape="1">
          <a:blip r:embed="rId4">
            <a:alphaModFix/>
          </a:blip>
          <a:srcRect b="0" l="0" r="0" t="0"/>
          <a:stretch/>
        </p:blipFill>
        <p:spPr>
          <a:xfrm>
            <a:off x="6177575" y="1393937"/>
            <a:ext cx="2215875" cy="2223249"/>
          </a:xfrm>
          <a:prstGeom prst="rect">
            <a:avLst/>
          </a:prstGeom>
          <a:noFill/>
          <a:ln>
            <a:noFill/>
          </a:ln>
        </p:spPr>
      </p:pic>
      <p:sp>
        <p:nvSpPr>
          <p:cNvPr id="451" name="Google Shape;451;p85"/>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aphicFrame>
        <p:nvGraphicFramePr>
          <p:cNvPr id="452" name="Google Shape;452;p85"/>
          <p:cNvGraphicFramePr/>
          <p:nvPr/>
        </p:nvGraphicFramePr>
        <p:xfrm>
          <a:off x="431492" y="989995"/>
          <a:ext cx="3000000" cy="3000000"/>
        </p:xfrm>
        <a:graphic>
          <a:graphicData uri="http://schemas.openxmlformats.org/drawingml/2006/table">
            <a:tbl>
              <a:tblPr>
                <a:noFill/>
                <a:tableStyleId>{FBB5D4A0-BAAC-4477-8199-AA87195E67D9}</a:tableStyleId>
              </a:tblPr>
              <a:tblGrid>
                <a:gridCol w="5529675"/>
              </a:tblGrid>
              <a:tr h="17592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Proxima Nova Extrabold"/>
                          <a:ea typeface="Proxima Nova Extrabold"/>
                          <a:cs typeface="Proxima Nova Extrabold"/>
                          <a:sym typeface="Proxima Nova Extrabold"/>
                        </a:rPr>
                        <a:t>¿QUÉ ES?</a:t>
                      </a:r>
                      <a:endParaRPr sz="1400" u="none" cap="none" strike="noStrike">
                        <a:latin typeface="Proxima Nova Extrabold"/>
                        <a:ea typeface="Proxima Nova Extrabold"/>
                        <a:cs typeface="Proxima Nova Extrabold"/>
                        <a:sym typeface="Proxima Nova Extrabold"/>
                      </a:endParaRPr>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Proxima Nova"/>
                        <a:ea typeface="Proxima Nova"/>
                        <a:cs typeface="Proxima Nova"/>
                        <a:sym typeface="Proxima Nova"/>
                      </a:endParaRPr>
                    </a:p>
                    <a:p>
                      <a:pPr indent="-317500" lvl="0" marL="457200" rtl="0" algn="l">
                        <a:spcBef>
                          <a:spcPts val="0"/>
                        </a:spcBef>
                        <a:spcAft>
                          <a:spcPts val="0"/>
                        </a:spcAft>
                        <a:buClr>
                          <a:schemeClr val="accent4"/>
                        </a:buClr>
                        <a:buSzPts val="1400"/>
                        <a:buFont typeface="Proxima Nova"/>
                        <a:buChar char="●"/>
                      </a:pPr>
                      <a:r>
                        <a:rPr b="1" lang="en">
                          <a:latin typeface="Proxima Nova"/>
                          <a:ea typeface="Proxima Nova"/>
                          <a:cs typeface="Proxima Nova"/>
                          <a:sym typeface="Proxima Nova"/>
                        </a:rPr>
                        <a:t>Protocolo standard y abierto para autorización. </a:t>
                      </a:r>
                      <a:br>
                        <a:rPr b="1" lang="en">
                          <a:latin typeface="Proxima Nova"/>
                          <a:ea typeface="Proxima Nova"/>
                          <a:cs typeface="Proxima Nova"/>
                          <a:sym typeface="Proxima Nova"/>
                        </a:rPr>
                      </a:br>
                      <a:endParaRPr>
                        <a:latin typeface="Proxima Nova"/>
                        <a:ea typeface="Proxima Nova"/>
                        <a:cs typeface="Proxima Nova"/>
                        <a:sym typeface="Proxima Nova"/>
                      </a:endParaRPr>
                    </a:p>
                    <a:p>
                      <a:pPr indent="-317500" lvl="0" marL="457200" rtl="0" algn="l">
                        <a:spcBef>
                          <a:spcPts val="0"/>
                        </a:spcBef>
                        <a:spcAft>
                          <a:spcPts val="0"/>
                        </a:spcAft>
                        <a:buClr>
                          <a:schemeClr val="accent4"/>
                        </a:buClr>
                        <a:buSzPts val="1400"/>
                        <a:buFont typeface="Proxima Nova"/>
                        <a:buChar char="●"/>
                      </a:pPr>
                      <a:r>
                        <a:rPr lang="en">
                          <a:latin typeface="Proxima Nova"/>
                          <a:ea typeface="Proxima Nova"/>
                          <a:cs typeface="Proxima Nova"/>
                          <a:sym typeface="Proxima Nova"/>
                        </a:rPr>
                        <a:t>Separa la autenticación de la autorización mediante la utilización de access tokens.</a:t>
                      </a:r>
                      <a:endParaRPr>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807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Proxima Nova Extrabold"/>
                          <a:ea typeface="Proxima Nova Extrabold"/>
                          <a:cs typeface="Proxima Nova Extrabold"/>
                          <a:sym typeface="Proxima Nova Extrabold"/>
                        </a:rPr>
                        <a:t>DELEGACIÓN DE ACCESO</a:t>
                      </a:r>
                      <a:endParaRPr sz="1400" u="none" cap="none" strike="noStrike">
                        <a:latin typeface="Proxima Nova Extrabold"/>
                        <a:ea typeface="Proxima Nova Extrabold"/>
                        <a:cs typeface="Proxima Nova Extrabold"/>
                        <a:sym typeface="Proxima Nova Extrabold"/>
                      </a:endParaRPr>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Proxima Nova Extrabold"/>
                        <a:ea typeface="Proxima Nova Extrabold"/>
                        <a:cs typeface="Proxima Nova Extrabold"/>
                        <a:sym typeface="Proxima Nova Extrabold"/>
                      </a:endParaRPr>
                    </a:p>
                    <a:p>
                      <a:pPr indent="0" lvl="0" marL="0" rtl="0" algn="l">
                        <a:spcBef>
                          <a:spcPts val="0"/>
                        </a:spcBef>
                        <a:spcAft>
                          <a:spcPts val="0"/>
                        </a:spcAft>
                        <a:buNone/>
                      </a:pPr>
                      <a:r>
                        <a:rPr lang="en">
                          <a:latin typeface="Proxima Nova"/>
                          <a:ea typeface="Proxima Nova"/>
                          <a:cs typeface="Proxima Nova"/>
                          <a:sym typeface="Proxima Nova"/>
                        </a:rPr>
                        <a:t>Permite delegación segura de acceso a:</a:t>
                      </a:r>
                      <a:endParaRPr>
                        <a:latin typeface="Proxima Nova"/>
                        <a:ea typeface="Proxima Nova"/>
                        <a:cs typeface="Proxima Nova"/>
                        <a:sym typeface="Proxima Nova"/>
                      </a:endParaRPr>
                    </a:p>
                    <a:p>
                      <a:pPr indent="-317500" lvl="0" marL="457200" rtl="0" algn="l">
                        <a:spcBef>
                          <a:spcPts val="0"/>
                        </a:spcBef>
                        <a:spcAft>
                          <a:spcPts val="0"/>
                        </a:spcAft>
                        <a:buClr>
                          <a:schemeClr val="accent4"/>
                        </a:buClr>
                        <a:buSzPts val="1400"/>
                        <a:buFont typeface="Proxima Nova"/>
                        <a:buChar char="●"/>
                      </a:pPr>
                      <a:r>
                        <a:rPr lang="en">
                          <a:latin typeface="Proxima Nova"/>
                          <a:ea typeface="Proxima Nova"/>
                          <a:cs typeface="Proxima Nova"/>
                          <a:sym typeface="Proxima Nova"/>
                        </a:rPr>
                        <a:t>Dispositivos</a:t>
                      </a:r>
                      <a:endParaRPr>
                        <a:latin typeface="Proxima Nova"/>
                        <a:ea typeface="Proxima Nova"/>
                        <a:cs typeface="Proxima Nova"/>
                        <a:sym typeface="Proxima Nova"/>
                      </a:endParaRPr>
                    </a:p>
                    <a:p>
                      <a:pPr indent="-317500" lvl="0" marL="457200" rtl="0" algn="l">
                        <a:spcBef>
                          <a:spcPts val="0"/>
                        </a:spcBef>
                        <a:spcAft>
                          <a:spcPts val="0"/>
                        </a:spcAft>
                        <a:buClr>
                          <a:schemeClr val="accent4"/>
                        </a:buClr>
                        <a:buSzPts val="1400"/>
                        <a:buFont typeface="Proxima Nova"/>
                        <a:buChar char="●"/>
                      </a:pPr>
                      <a:r>
                        <a:rPr lang="en">
                          <a:latin typeface="Proxima Nova"/>
                          <a:ea typeface="Proxima Nova"/>
                          <a:cs typeface="Proxima Nova"/>
                          <a:sym typeface="Proxima Nova"/>
                        </a:rPr>
                        <a:t>APIs</a:t>
                      </a:r>
                      <a:endParaRPr>
                        <a:latin typeface="Proxima Nova"/>
                        <a:ea typeface="Proxima Nova"/>
                        <a:cs typeface="Proxima Nova"/>
                        <a:sym typeface="Proxima Nova"/>
                      </a:endParaRPr>
                    </a:p>
                    <a:p>
                      <a:pPr indent="-317500" lvl="0" marL="457200" rtl="0" algn="l">
                        <a:spcBef>
                          <a:spcPts val="0"/>
                        </a:spcBef>
                        <a:spcAft>
                          <a:spcPts val="0"/>
                        </a:spcAft>
                        <a:buClr>
                          <a:schemeClr val="accent4"/>
                        </a:buClr>
                        <a:buSzPts val="1400"/>
                        <a:buFont typeface="Proxima Nova"/>
                        <a:buChar char="●"/>
                      </a:pPr>
                      <a:r>
                        <a:rPr lang="en">
                          <a:latin typeface="Proxima Nova"/>
                          <a:ea typeface="Proxima Nova"/>
                          <a:cs typeface="Proxima Nova"/>
                          <a:sym typeface="Proxima Nova"/>
                        </a:rPr>
                        <a:t>Servidores</a:t>
                      </a:r>
                      <a:endParaRPr>
                        <a:latin typeface="Proxima Nova"/>
                        <a:ea typeface="Proxima Nova"/>
                        <a:cs typeface="Proxima Nova"/>
                        <a:sym typeface="Proxima Nova"/>
                      </a:endParaRPr>
                    </a:p>
                    <a:p>
                      <a:pPr indent="-317500" lvl="0" marL="457200" rtl="0" algn="l">
                        <a:spcBef>
                          <a:spcPts val="0"/>
                        </a:spcBef>
                        <a:spcAft>
                          <a:spcPts val="0"/>
                        </a:spcAft>
                        <a:buClr>
                          <a:schemeClr val="accent4"/>
                        </a:buClr>
                        <a:buSzPts val="1400"/>
                        <a:buFont typeface="Proxima Nova"/>
                        <a:buChar char="●"/>
                      </a:pPr>
                      <a:r>
                        <a:rPr lang="en">
                          <a:latin typeface="Proxima Nova"/>
                          <a:ea typeface="Proxima Nova"/>
                          <a:cs typeface="Proxima Nova"/>
                          <a:sym typeface="Proxima Nova"/>
                        </a:rPr>
                        <a:t>Aplicaciones</a:t>
                      </a:r>
                      <a:endParaRPr>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453" name="Google Shape;453;p85"/>
          <p:cNvSpPr/>
          <p:nvPr/>
        </p:nvSpPr>
        <p:spPr>
          <a:xfrm>
            <a:off x="430408" y="2622404"/>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SV THEME 1.0">
  <a:themeElements>
    <a:clrScheme name="Cognizant Softvision">
      <a:dk1>
        <a:srgbClr val="212121"/>
      </a:dk1>
      <a:lt1>
        <a:srgbClr val="FFFFFF"/>
      </a:lt1>
      <a:dk2>
        <a:srgbClr val="212121"/>
      </a:dk2>
      <a:lt2>
        <a:srgbClr val="F2F2F2"/>
      </a:lt2>
      <a:accent1>
        <a:srgbClr val="0033A0"/>
      </a:accent1>
      <a:accent2>
        <a:srgbClr val="5C068C"/>
      </a:accent2>
      <a:accent3>
        <a:srgbClr val="C800A1"/>
      </a:accent3>
      <a:accent4>
        <a:srgbClr val="F4633A"/>
      </a:accent4>
      <a:accent5>
        <a:srgbClr val="FF8F1C"/>
      </a:accent5>
      <a:accent6>
        <a:srgbClr val="00BB50"/>
      </a:accent6>
      <a:hlink>
        <a:srgbClr val="0033A0"/>
      </a:hlink>
      <a:folHlink>
        <a:srgbClr val="5A308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SV THEME 1.0">
  <a:themeElements>
    <a:clrScheme name="Cognizant Softvision">
      <a:dk1>
        <a:srgbClr val="212121"/>
      </a:dk1>
      <a:lt1>
        <a:srgbClr val="FFFFFF"/>
      </a:lt1>
      <a:dk2>
        <a:srgbClr val="212121"/>
      </a:dk2>
      <a:lt2>
        <a:srgbClr val="F2F2F2"/>
      </a:lt2>
      <a:accent1>
        <a:srgbClr val="0033A0"/>
      </a:accent1>
      <a:accent2>
        <a:srgbClr val="5C068C"/>
      </a:accent2>
      <a:accent3>
        <a:srgbClr val="C800A1"/>
      </a:accent3>
      <a:accent4>
        <a:srgbClr val="F4633A"/>
      </a:accent4>
      <a:accent5>
        <a:srgbClr val="FF8F1C"/>
      </a:accent5>
      <a:accent6>
        <a:srgbClr val="00BB50"/>
      </a:accent6>
      <a:hlink>
        <a:srgbClr val="0033A0"/>
      </a:hlink>
      <a:folHlink>
        <a:srgbClr val="5A308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